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58" r:id="rId9"/>
    <p:sldId id="259" r:id="rId10"/>
    <p:sldId id="260" r:id="rId11"/>
    <p:sldId id="261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/>
    <p:restoredTop sz="94675"/>
  </p:normalViewPr>
  <p:slideViewPr>
    <p:cSldViewPr snapToGrid="0" snapToObjects="1">
      <p:cViewPr varScale="1">
        <p:scale>
          <a:sx n="111" d="100"/>
          <a:sy n="111" d="100"/>
        </p:scale>
        <p:origin x="170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D75DD2-749D-434C-9DE8-2D692A8F3F0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42A5D09-2125-429A-99A0-ACBDD5454B72}">
      <dgm:prSet/>
      <dgm:spPr/>
      <dgm:t>
        <a:bodyPr/>
        <a:lstStyle/>
        <a:p>
          <a:r>
            <a:rPr lang="en-US"/>
            <a:t>• Uruguay: 'A tu servicio', visualiza datos sobre servicios médicos públicos y privados.</a:t>
          </a:r>
        </a:p>
      </dgm:t>
    </dgm:pt>
    <dgm:pt modelId="{D1DC86CF-5889-427D-87EB-005FEDE713D2}" type="parTrans" cxnId="{7D97660E-A3E3-45E5-8DDF-088162CF28ED}">
      <dgm:prSet/>
      <dgm:spPr/>
      <dgm:t>
        <a:bodyPr/>
        <a:lstStyle/>
        <a:p>
          <a:endParaRPr lang="en-US"/>
        </a:p>
      </dgm:t>
    </dgm:pt>
    <dgm:pt modelId="{700B0C08-ED75-444D-A7DC-100DD7291A9E}" type="sibTrans" cxnId="{7D97660E-A3E3-45E5-8DDF-088162CF28ED}">
      <dgm:prSet/>
      <dgm:spPr/>
      <dgm:t>
        <a:bodyPr/>
        <a:lstStyle/>
        <a:p>
          <a:endParaRPr lang="en-US"/>
        </a:p>
      </dgm:t>
    </dgm:pt>
    <dgm:pt modelId="{F8213383-CF15-4D42-A4A1-04DFBC85FA8B}">
      <dgm:prSet/>
      <dgm:spPr/>
      <dgm:t>
        <a:bodyPr/>
        <a:lstStyle/>
        <a:p>
          <a:r>
            <a:rPr lang="en-US"/>
            <a:t>• Reino Unido: 'Police.UK', mapas interactivos de criminalidad y comunicación con la ciudadanía.</a:t>
          </a:r>
        </a:p>
      </dgm:t>
    </dgm:pt>
    <dgm:pt modelId="{50BF89EC-CF61-4448-8B79-BE0447F83545}" type="parTrans" cxnId="{263C859A-F62D-4048-99D5-65820F5B4D15}">
      <dgm:prSet/>
      <dgm:spPr/>
      <dgm:t>
        <a:bodyPr/>
        <a:lstStyle/>
        <a:p>
          <a:endParaRPr lang="en-US"/>
        </a:p>
      </dgm:t>
    </dgm:pt>
    <dgm:pt modelId="{3B20B62B-DFC3-4B1D-8DFF-A008D8D727FC}" type="sibTrans" cxnId="{263C859A-F62D-4048-99D5-65820F5B4D15}">
      <dgm:prSet/>
      <dgm:spPr/>
      <dgm:t>
        <a:bodyPr/>
        <a:lstStyle/>
        <a:p>
          <a:endParaRPr lang="en-US"/>
        </a:p>
      </dgm:t>
    </dgm:pt>
    <dgm:pt modelId="{DD3B5C8F-AF06-4ED6-AFBC-20B44D087446}">
      <dgm:prSet/>
      <dgm:spPr/>
      <dgm:t>
        <a:bodyPr/>
        <a:lstStyle/>
        <a:p>
          <a:r>
            <a:rPr lang="en-US"/>
            <a:t>• Argentina: 'Mapa de oportunidades comerciales', analiza riesgos y oportunidades para negocios locales.</a:t>
          </a:r>
        </a:p>
      </dgm:t>
    </dgm:pt>
    <dgm:pt modelId="{6EE63F24-358F-4E8A-8ABF-3C392AA0F0DA}" type="parTrans" cxnId="{7F2C8ECF-3611-4726-83BD-F2F29CB00084}">
      <dgm:prSet/>
      <dgm:spPr/>
      <dgm:t>
        <a:bodyPr/>
        <a:lstStyle/>
        <a:p>
          <a:endParaRPr lang="en-US"/>
        </a:p>
      </dgm:t>
    </dgm:pt>
    <dgm:pt modelId="{96699F67-7BEB-4AFD-8810-4C2248409965}" type="sibTrans" cxnId="{7F2C8ECF-3611-4726-83BD-F2F29CB00084}">
      <dgm:prSet/>
      <dgm:spPr/>
      <dgm:t>
        <a:bodyPr/>
        <a:lstStyle/>
        <a:p>
          <a:endParaRPr lang="en-US"/>
        </a:p>
      </dgm:t>
    </dgm:pt>
    <dgm:pt modelId="{CD252238-8F65-4574-95FD-8A16053D0A8A}" type="pres">
      <dgm:prSet presAssocID="{19D75DD2-749D-434C-9DE8-2D692A8F3F01}" presName="linear" presStyleCnt="0">
        <dgm:presLayoutVars>
          <dgm:animLvl val="lvl"/>
          <dgm:resizeHandles val="exact"/>
        </dgm:presLayoutVars>
      </dgm:prSet>
      <dgm:spPr/>
    </dgm:pt>
    <dgm:pt modelId="{CA5D9F89-DD2F-4B35-87D1-B2CC28DA25D2}" type="pres">
      <dgm:prSet presAssocID="{D42A5D09-2125-429A-99A0-ACBDD5454B7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A4EAFE9-AC01-4424-BF31-41FB87E32BE3}" type="pres">
      <dgm:prSet presAssocID="{700B0C08-ED75-444D-A7DC-100DD7291A9E}" presName="spacer" presStyleCnt="0"/>
      <dgm:spPr/>
    </dgm:pt>
    <dgm:pt modelId="{A7FD556A-A39F-4E08-B27D-BC9800FB7969}" type="pres">
      <dgm:prSet presAssocID="{F8213383-CF15-4D42-A4A1-04DFBC85FA8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71DDD6A-116F-4DB8-856D-0EF625A8D5E5}" type="pres">
      <dgm:prSet presAssocID="{3B20B62B-DFC3-4B1D-8DFF-A008D8D727FC}" presName="spacer" presStyleCnt="0"/>
      <dgm:spPr/>
    </dgm:pt>
    <dgm:pt modelId="{E13CF09F-07ED-43A4-A7BB-DA3B0897A017}" type="pres">
      <dgm:prSet presAssocID="{DD3B5C8F-AF06-4ED6-AFBC-20B44D08744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D97660E-A3E3-45E5-8DDF-088162CF28ED}" srcId="{19D75DD2-749D-434C-9DE8-2D692A8F3F01}" destId="{D42A5D09-2125-429A-99A0-ACBDD5454B72}" srcOrd="0" destOrd="0" parTransId="{D1DC86CF-5889-427D-87EB-005FEDE713D2}" sibTransId="{700B0C08-ED75-444D-A7DC-100DD7291A9E}"/>
    <dgm:cxn modelId="{2A4D8D19-F205-4BC6-856F-284CE23C5A63}" type="presOf" srcId="{D42A5D09-2125-429A-99A0-ACBDD5454B72}" destId="{CA5D9F89-DD2F-4B35-87D1-B2CC28DA25D2}" srcOrd="0" destOrd="0" presId="urn:microsoft.com/office/officeart/2005/8/layout/vList2"/>
    <dgm:cxn modelId="{616A638B-A65D-4608-A32A-5830A3614A1B}" type="presOf" srcId="{DD3B5C8F-AF06-4ED6-AFBC-20B44D087446}" destId="{E13CF09F-07ED-43A4-A7BB-DA3B0897A017}" srcOrd="0" destOrd="0" presId="urn:microsoft.com/office/officeart/2005/8/layout/vList2"/>
    <dgm:cxn modelId="{263C859A-F62D-4048-99D5-65820F5B4D15}" srcId="{19D75DD2-749D-434C-9DE8-2D692A8F3F01}" destId="{F8213383-CF15-4D42-A4A1-04DFBC85FA8B}" srcOrd="1" destOrd="0" parTransId="{50BF89EC-CF61-4448-8B79-BE0447F83545}" sibTransId="{3B20B62B-DFC3-4B1D-8DFF-A008D8D727FC}"/>
    <dgm:cxn modelId="{2B2F60A7-2A78-4F71-9F01-194FE632DAA2}" type="presOf" srcId="{F8213383-CF15-4D42-A4A1-04DFBC85FA8B}" destId="{A7FD556A-A39F-4E08-B27D-BC9800FB7969}" srcOrd="0" destOrd="0" presId="urn:microsoft.com/office/officeart/2005/8/layout/vList2"/>
    <dgm:cxn modelId="{7F2C8ECF-3611-4726-83BD-F2F29CB00084}" srcId="{19D75DD2-749D-434C-9DE8-2D692A8F3F01}" destId="{DD3B5C8F-AF06-4ED6-AFBC-20B44D087446}" srcOrd="2" destOrd="0" parTransId="{6EE63F24-358F-4E8A-8ABF-3C392AA0F0DA}" sibTransId="{96699F67-7BEB-4AFD-8810-4C2248409965}"/>
    <dgm:cxn modelId="{C38D89EA-8502-43AD-997C-D6E54C8838B2}" type="presOf" srcId="{19D75DD2-749D-434C-9DE8-2D692A8F3F01}" destId="{CD252238-8F65-4574-95FD-8A16053D0A8A}" srcOrd="0" destOrd="0" presId="urn:microsoft.com/office/officeart/2005/8/layout/vList2"/>
    <dgm:cxn modelId="{8F1B11EE-528B-44D1-BFB8-F4320B172A03}" type="presParOf" srcId="{CD252238-8F65-4574-95FD-8A16053D0A8A}" destId="{CA5D9F89-DD2F-4B35-87D1-B2CC28DA25D2}" srcOrd="0" destOrd="0" presId="urn:microsoft.com/office/officeart/2005/8/layout/vList2"/>
    <dgm:cxn modelId="{3F8F5B09-70CE-42D0-8531-7ADC0274EED7}" type="presParOf" srcId="{CD252238-8F65-4574-95FD-8A16053D0A8A}" destId="{2A4EAFE9-AC01-4424-BF31-41FB87E32BE3}" srcOrd="1" destOrd="0" presId="urn:microsoft.com/office/officeart/2005/8/layout/vList2"/>
    <dgm:cxn modelId="{9A9718FC-766A-4B46-92FB-259BA6C49D5D}" type="presParOf" srcId="{CD252238-8F65-4574-95FD-8A16053D0A8A}" destId="{A7FD556A-A39F-4E08-B27D-BC9800FB7969}" srcOrd="2" destOrd="0" presId="urn:microsoft.com/office/officeart/2005/8/layout/vList2"/>
    <dgm:cxn modelId="{857D3AFF-1D10-460D-A968-FD13546B9082}" type="presParOf" srcId="{CD252238-8F65-4574-95FD-8A16053D0A8A}" destId="{471DDD6A-116F-4DB8-856D-0EF625A8D5E5}" srcOrd="3" destOrd="0" presId="urn:microsoft.com/office/officeart/2005/8/layout/vList2"/>
    <dgm:cxn modelId="{0E0C7BF2-3680-4D9A-A22D-A8FD42264D12}" type="presParOf" srcId="{CD252238-8F65-4574-95FD-8A16053D0A8A}" destId="{E13CF09F-07ED-43A4-A7BB-DA3B0897A01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B01B61-AFE0-4843-AD43-5CC7E7DF9B5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D122E36-CAD1-42AF-8A87-79D0F0FB2540}">
      <dgm:prSet/>
      <dgm:spPr/>
      <dgm:t>
        <a:bodyPr/>
        <a:lstStyle/>
        <a:p>
          <a:r>
            <a:rPr lang="en-US"/>
            <a:t>Son datos generados o financiados por instituciones públicas, publicados en formatos abiertos y sin restricciones.</a:t>
          </a:r>
        </a:p>
      </dgm:t>
    </dgm:pt>
    <dgm:pt modelId="{680CD9D3-121D-46CB-B345-D696C453EE72}" type="parTrans" cxnId="{3DBE8272-B5EA-4113-B226-306DF4D1A4A0}">
      <dgm:prSet/>
      <dgm:spPr/>
      <dgm:t>
        <a:bodyPr/>
        <a:lstStyle/>
        <a:p>
          <a:endParaRPr lang="en-US"/>
        </a:p>
      </dgm:t>
    </dgm:pt>
    <dgm:pt modelId="{AE71DC1F-DFCA-4C01-852D-FC23B1176A07}" type="sibTrans" cxnId="{3DBE8272-B5EA-4113-B226-306DF4D1A4A0}">
      <dgm:prSet/>
      <dgm:spPr/>
      <dgm:t>
        <a:bodyPr/>
        <a:lstStyle/>
        <a:p>
          <a:endParaRPr lang="en-US"/>
        </a:p>
      </dgm:t>
    </dgm:pt>
    <dgm:pt modelId="{6B13C02A-4641-4504-8799-DD2FA5505B84}">
      <dgm:prSet/>
      <dgm:spPr/>
      <dgm:t>
        <a:bodyPr/>
        <a:lstStyle/>
        <a:p>
          <a:r>
            <a:rPr lang="en-US"/>
            <a:t>Ejemplos de conjuntos de datos:</a:t>
          </a:r>
        </a:p>
      </dgm:t>
    </dgm:pt>
    <dgm:pt modelId="{B80D05A3-449E-43E6-B0F3-4A9FC564A43A}" type="parTrans" cxnId="{F0801AF3-BEB5-4D4D-8A0A-1CFA3573BC1C}">
      <dgm:prSet/>
      <dgm:spPr/>
      <dgm:t>
        <a:bodyPr/>
        <a:lstStyle/>
        <a:p>
          <a:endParaRPr lang="en-US"/>
        </a:p>
      </dgm:t>
    </dgm:pt>
    <dgm:pt modelId="{4500D691-814A-403E-B963-42037B33D2BC}" type="sibTrans" cxnId="{F0801AF3-BEB5-4D4D-8A0A-1CFA3573BC1C}">
      <dgm:prSet/>
      <dgm:spPr/>
      <dgm:t>
        <a:bodyPr/>
        <a:lstStyle/>
        <a:p>
          <a:endParaRPr lang="en-US"/>
        </a:p>
      </dgm:t>
    </dgm:pt>
    <dgm:pt modelId="{64F1AE1F-EC45-451E-84B8-A38C692FFC59}">
      <dgm:prSet/>
      <dgm:spPr/>
      <dgm:t>
        <a:bodyPr/>
        <a:lstStyle/>
        <a:p>
          <a:r>
            <a:rPr lang="en-US"/>
            <a:t>• Presupuestos públicos y gasto.</a:t>
          </a:r>
        </a:p>
      </dgm:t>
    </dgm:pt>
    <dgm:pt modelId="{AA68E9EB-7EB0-48D4-B37D-64768DBB032E}" type="parTrans" cxnId="{38786B6E-AD60-4094-86C0-6ECD5CC66DAA}">
      <dgm:prSet/>
      <dgm:spPr/>
      <dgm:t>
        <a:bodyPr/>
        <a:lstStyle/>
        <a:p>
          <a:endParaRPr lang="en-US"/>
        </a:p>
      </dgm:t>
    </dgm:pt>
    <dgm:pt modelId="{4BFF5C4B-31E6-4FB1-85F4-4D67AB75D081}" type="sibTrans" cxnId="{38786B6E-AD60-4094-86C0-6ECD5CC66DAA}">
      <dgm:prSet/>
      <dgm:spPr/>
      <dgm:t>
        <a:bodyPr/>
        <a:lstStyle/>
        <a:p>
          <a:endParaRPr lang="en-US"/>
        </a:p>
      </dgm:t>
    </dgm:pt>
    <dgm:pt modelId="{242F2F12-4370-4953-933C-2C7FD3D235AC}">
      <dgm:prSet/>
      <dgm:spPr/>
      <dgm:t>
        <a:bodyPr/>
        <a:lstStyle/>
        <a:p>
          <a:r>
            <a:rPr lang="en-US"/>
            <a:t>• Contrataciones y adquisiciones.</a:t>
          </a:r>
        </a:p>
      </dgm:t>
    </dgm:pt>
    <dgm:pt modelId="{EADCA8E1-D358-40DB-A11A-0EEBE27F621E}" type="parTrans" cxnId="{D3F97772-B101-435C-AFEF-6275EB0FA4D3}">
      <dgm:prSet/>
      <dgm:spPr/>
      <dgm:t>
        <a:bodyPr/>
        <a:lstStyle/>
        <a:p>
          <a:endParaRPr lang="en-US"/>
        </a:p>
      </dgm:t>
    </dgm:pt>
    <dgm:pt modelId="{11680817-1F45-4CEC-B655-689D8AFEAFCC}" type="sibTrans" cxnId="{D3F97772-B101-435C-AFEF-6275EB0FA4D3}">
      <dgm:prSet/>
      <dgm:spPr/>
      <dgm:t>
        <a:bodyPr/>
        <a:lstStyle/>
        <a:p>
          <a:endParaRPr lang="en-US"/>
        </a:p>
      </dgm:t>
    </dgm:pt>
    <dgm:pt modelId="{C33B0161-EB7A-48CF-9CD2-763C6E60CA8E}">
      <dgm:prSet/>
      <dgm:spPr/>
      <dgm:t>
        <a:bodyPr/>
        <a:lstStyle/>
        <a:p>
          <a:r>
            <a:rPr lang="en-US"/>
            <a:t>• Estadísticas de salud, educación y seguridad.</a:t>
          </a:r>
        </a:p>
      </dgm:t>
    </dgm:pt>
    <dgm:pt modelId="{F4CF07F9-1D93-4042-AAF6-CBD4D89D0B10}" type="parTrans" cxnId="{F97EB301-E1E4-46F4-8F1A-068A452847FA}">
      <dgm:prSet/>
      <dgm:spPr/>
      <dgm:t>
        <a:bodyPr/>
        <a:lstStyle/>
        <a:p>
          <a:endParaRPr lang="en-US"/>
        </a:p>
      </dgm:t>
    </dgm:pt>
    <dgm:pt modelId="{ABC5DF1E-49F2-4974-8007-78D3FE022152}" type="sibTrans" cxnId="{F97EB301-E1E4-46F4-8F1A-068A452847FA}">
      <dgm:prSet/>
      <dgm:spPr/>
      <dgm:t>
        <a:bodyPr/>
        <a:lstStyle/>
        <a:p>
          <a:endParaRPr lang="en-US"/>
        </a:p>
      </dgm:t>
    </dgm:pt>
    <dgm:pt modelId="{194941F8-858B-4C63-9C44-13AD005CDF5E}">
      <dgm:prSet/>
      <dgm:spPr/>
      <dgm:t>
        <a:bodyPr/>
        <a:lstStyle/>
        <a:p>
          <a:r>
            <a:rPr lang="en-US"/>
            <a:t>• Programas sociales, subsidios y auditorías.</a:t>
          </a:r>
        </a:p>
      </dgm:t>
    </dgm:pt>
    <dgm:pt modelId="{B324C22A-8C93-49B4-B08E-ACFE5925F245}" type="parTrans" cxnId="{B2DEE890-629B-4A19-A140-AD24996FB9B5}">
      <dgm:prSet/>
      <dgm:spPr/>
      <dgm:t>
        <a:bodyPr/>
        <a:lstStyle/>
        <a:p>
          <a:endParaRPr lang="en-US"/>
        </a:p>
      </dgm:t>
    </dgm:pt>
    <dgm:pt modelId="{6D2D2A82-53D3-498D-B4E1-43E37DC8043A}" type="sibTrans" cxnId="{B2DEE890-629B-4A19-A140-AD24996FB9B5}">
      <dgm:prSet/>
      <dgm:spPr/>
      <dgm:t>
        <a:bodyPr/>
        <a:lstStyle/>
        <a:p>
          <a:endParaRPr lang="en-US"/>
        </a:p>
      </dgm:t>
    </dgm:pt>
    <dgm:pt modelId="{F2AF5E8D-A5F7-4077-9E79-84DAA5414765}" type="pres">
      <dgm:prSet presAssocID="{F8B01B61-AFE0-4843-AD43-5CC7E7DF9B57}" presName="root" presStyleCnt="0">
        <dgm:presLayoutVars>
          <dgm:dir/>
          <dgm:resizeHandles val="exact"/>
        </dgm:presLayoutVars>
      </dgm:prSet>
      <dgm:spPr/>
    </dgm:pt>
    <dgm:pt modelId="{A598203E-298A-4632-B57F-A11E659CF55D}" type="pres">
      <dgm:prSet presAssocID="{7D122E36-CAD1-42AF-8A87-79D0F0FB2540}" presName="compNode" presStyleCnt="0"/>
      <dgm:spPr/>
    </dgm:pt>
    <dgm:pt modelId="{925D78B6-69BC-44EA-A605-31AF059DE40D}" type="pres">
      <dgm:prSet presAssocID="{7D122E36-CAD1-42AF-8A87-79D0F0FB2540}" presName="bgRect" presStyleLbl="bgShp" presStyleIdx="0" presStyleCnt="6"/>
      <dgm:spPr/>
    </dgm:pt>
    <dgm:pt modelId="{BDA4BD46-7FDE-4B8D-A3EF-424ECC33CE1C}" type="pres">
      <dgm:prSet presAssocID="{7D122E36-CAD1-42AF-8A87-79D0F0FB2540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ez"/>
        </a:ext>
      </dgm:extLst>
    </dgm:pt>
    <dgm:pt modelId="{D26F32CF-F3A7-44A6-B470-384754B509B7}" type="pres">
      <dgm:prSet presAssocID="{7D122E36-CAD1-42AF-8A87-79D0F0FB2540}" presName="spaceRect" presStyleCnt="0"/>
      <dgm:spPr/>
    </dgm:pt>
    <dgm:pt modelId="{4C8C95E5-F06F-40D6-9D93-907627A99EFD}" type="pres">
      <dgm:prSet presAssocID="{7D122E36-CAD1-42AF-8A87-79D0F0FB2540}" presName="parTx" presStyleLbl="revTx" presStyleIdx="0" presStyleCnt="6">
        <dgm:presLayoutVars>
          <dgm:chMax val="0"/>
          <dgm:chPref val="0"/>
        </dgm:presLayoutVars>
      </dgm:prSet>
      <dgm:spPr/>
    </dgm:pt>
    <dgm:pt modelId="{7DA58977-2B04-45F8-BB2C-EAA7785D205E}" type="pres">
      <dgm:prSet presAssocID="{AE71DC1F-DFCA-4C01-852D-FC23B1176A07}" presName="sibTrans" presStyleCnt="0"/>
      <dgm:spPr/>
    </dgm:pt>
    <dgm:pt modelId="{98B628CF-49C8-4406-8DC6-56FE68276CC1}" type="pres">
      <dgm:prSet presAssocID="{6B13C02A-4641-4504-8799-DD2FA5505B84}" presName="compNode" presStyleCnt="0"/>
      <dgm:spPr/>
    </dgm:pt>
    <dgm:pt modelId="{324D8FE7-1C64-4FEA-A2E8-C183CD1805EC}" type="pres">
      <dgm:prSet presAssocID="{6B13C02A-4641-4504-8799-DD2FA5505B84}" presName="bgRect" presStyleLbl="bgShp" presStyleIdx="1" presStyleCnt="6"/>
      <dgm:spPr/>
    </dgm:pt>
    <dgm:pt modelId="{DC635043-666E-40A3-8C38-6397B32FB114}" type="pres">
      <dgm:prSet presAssocID="{6B13C02A-4641-4504-8799-DD2FA5505B84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mbor"/>
        </a:ext>
      </dgm:extLst>
    </dgm:pt>
    <dgm:pt modelId="{FAB514B0-5DDA-489E-8806-85E6BC314C82}" type="pres">
      <dgm:prSet presAssocID="{6B13C02A-4641-4504-8799-DD2FA5505B84}" presName="spaceRect" presStyleCnt="0"/>
      <dgm:spPr/>
    </dgm:pt>
    <dgm:pt modelId="{523124E5-35CE-4CEC-8240-EFF819B0DEE5}" type="pres">
      <dgm:prSet presAssocID="{6B13C02A-4641-4504-8799-DD2FA5505B84}" presName="parTx" presStyleLbl="revTx" presStyleIdx="1" presStyleCnt="6">
        <dgm:presLayoutVars>
          <dgm:chMax val="0"/>
          <dgm:chPref val="0"/>
        </dgm:presLayoutVars>
      </dgm:prSet>
      <dgm:spPr/>
    </dgm:pt>
    <dgm:pt modelId="{FEAE7590-E673-4C44-B62A-A3049E5F5168}" type="pres">
      <dgm:prSet presAssocID="{4500D691-814A-403E-B963-42037B33D2BC}" presName="sibTrans" presStyleCnt="0"/>
      <dgm:spPr/>
    </dgm:pt>
    <dgm:pt modelId="{A59DDCB3-AF91-4D9B-AD05-4A625A1AA8C8}" type="pres">
      <dgm:prSet presAssocID="{64F1AE1F-EC45-451E-84B8-A38C692FFC59}" presName="compNode" presStyleCnt="0"/>
      <dgm:spPr/>
    </dgm:pt>
    <dgm:pt modelId="{6DFB9974-152A-4EE7-84A7-2ED0324A8664}" type="pres">
      <dgm:prSet presAssocID="{64F1AE1F-EC45-451E-84B8-A38C692FFC59}" presName="bgRect" presStyleLbl="bgShp" presStyleIdx="2" presStyleCnt="6"/>
      <dgm:spPr/>
    </dgm:pt>
    <dgm:pt modelId="{3D3514A6-5BD5-4FFC-AC5E-54A64755DBC6}" type="pres">
      <dgm:prSet presAssocID="{64F1AE1F-EC45-451E-84B8-A38C692FFC59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nero"/>
        </a:ext>
      </dgm:extLst>
    </dgm:pt>
    <dgm:pt modelId="{CF392DEC-CCB1-4782-82B9-146B69AA5C59}" type="pres">
      <dgm:prSet presAssocID="{64F1AE1F-EC45-451E-84B8-A38C692FFC59}" presName="spaceRect" presStyleCnt="0"/>
      <dgm:spPr/>
    </dgm:pt>
    <dgm:pt modelId="{F0E755E8-BC30-429D-99D0-1FDAB167DEDB}" type="pres">
      <dgm:prSet presAssocID="{64F1AE1F-EC45-451E-84B8-A38C692FFC59}" presName="parTx" presStyleLbl="revTx" presStyleIdx="2" presStyleCnt="6">
        <dgm:presLayoutVars>
          <dgm:chMax val="0"/>
          <dgm:chPref val="0"/>
        </dgm:presLayoutVars>
      </dgm:prSet>
      <dgm:spPr/>
    </dgm:pt>
    <dgm:pt modelId="{F09F59A7-9879-4FDD-9E44-8156B96EB81E}" type="pres">
      <dgm:prSet presAssocID="{4BFF5C4B-31E6-4FB1-85F4-4D67AB75D081}" presName="sibTrans" presStyleCnt="0"/>
      <dgm:spPr/>
    </dgm:pt>
    <dgm:pt modelId="{2A0C4FBA-AB61-4EFF-90BD-4E904AF44E49}" type="pres">
      <dgm:prSet presAssocID="{242F2F12-4370-4953-933C-2C7FD3D235AC}" presName="compNode" presStyleCnt="0"/>
      <dgm:spPr/>
    </dgm:pt>
    <dgm:pt modelId="{EC20D132-1583-43E4-A5F8-04A6B270D899}" type="pres">
      <dgm:prSet presAssocID="{242F2F12-4370-4953-933C-2C7FD3D235AC}" presName="bgRect" presStyleLbl="bgShp" presStyleIdx="3" presStyleCnt="6"/>
      <dgm:spPr/>
    </dgm:pt>
    <dgm:pt modelId="{71B724D2-E84E-4B37-8FA9-403BA307A135}" type="pres">
      <dgm:prSet presAssocID="{242F2F12-4370-4953-933C-2C7FD3D235AC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retón de manos"/>
        </a:ext>
      </dgm:extLst>
    </dgm:pt>
    <dgm:pt modelId="{711EB44B-C0A7-46E7-A623-90EB1D7779E8}" type="pres">
      <dgm:prSet presAssocID="{242F2F12-4370-4953-933C-2C7FD3D235AC}" presName="spaceRect" presStyleCnt="0"/>
      <dgm:spPr/>
    </dgm:pt>
    <dgm:pt modelId="{2A4B6E6D-A927-471A-BC56-5A5F08A68FA1}" type="pres">
      <dgm:prSet presAssocID="{242F2F12-4370-4953-933C-2C7FD3D235AC}" presName="parTx" presStyleLbl="revTx" presStyleIdx="3" presStyleCnt="6">
        <dgm:presLayoutVars>
          <dgm:chMax val="0"/>
          <dgm:chPref val="0"/>
        </dgm:presLayoutVars>
      </dgm:prSet>
      <dgm:spPr/>
    </dgm:pt>
    <dgm:pt modelId="{0F099B89-7372-4588-ADE4-27CEE5F1549C}" type="pres">
      <dgm:prSet presAssocID="{11680817-1F45-4CEC-B655-689D8AFEAFCC}" presName="sibTrans" presStyleCnt="0"/>
      <dgm:spPr/>
    </dgm:pt>
    <dgm:pt modelId="{B87B73F4-D7F0-4D80-9D5B-F96DB0F9C10D}" type="pres">
      <dgm:prSet presAssocID="{C33B0161-EB7A-48CF-9CD2-763C6E60CA8E}" presName="compNode" presStyleCnt="0"/>
      <dgm:spPr/>
    </dgm:pt>
    <dgm:pt modelId="{55B13AFC-3AE1-44B8-804F-6E1DCA09CCAB}" type="pres">
      <dgm:prSet presAssocID="{C33B0161-EB7A-48CF-9CD2-763C6E60CA8E}" presName="bgRect" presStyleLbl="bgShp" presStyleIdx="4" presStyleCnt="6"/>
      <dgm:spPr/>
    </dgm:pt>
    <dgm:pt modelId="{5FE6D411-F6B1-4A6A-BA9C-FD3247C8B1B5}" type="pres">
      <dgm:prSet presAssocID="{C33B0161-EB7A-48CF-9CD2-763C6E60CA8E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mpagne Glasses"/>
        </a:ext>
      </dgm:extLst>
    </dgm:pt>
    <dgm:pt modelId="{FB25430E-8656-47AB-A938-7BDD9F27BA58}" type="pres">
      <dgm:prSet presAssocID="{C33B0161-EB7A-48CF-9CD2-763C6E60CA8E}" presName="spaceRect" presStyleCnt="0"/>
      <dgm:spPr/>
    </dgm:pt>
    <dgm:pt modelId="{03798FA2-2247-415B-A2D4-12547820E447}" type="pres">
      <dgm:prSet presAssocID="{C33B0161-EB7A-48CF-9CD2-763C6E60CA8E}" presName="parTx" presStyleLbl="revTx" presStyleIdx="4" presStyleCnt="6">
        <dgm:presLayoutVars>
          <dgm:chMax val="0"/>
          <dgm:chPref val="0"/>
        </dgm:presLayoutVars>
      </dgm:prSet>
      <dgm:spPr/>
    </dgm:pt>
    <dgm:pt modelId="{4258B0DF-841B-426B-AA4D-ED50091234C0}" type="pres">
      <dgm:prSet presAssocID="{ABC5DF1E-49F2-4974-8007-78D3FE022152}" presName="sibTrans" presStyleCnt="0"/>
      <dgm:spPr/>
    </dgm:pt>
    <dgm:pt modelId="{867F0A3A-D499-44A2-8D7A-50B0BE018666}" type="pres">
      <dgm:prSet presAssocID="{194941F8-858B-4C63-9C44-13AD005CDF5E}" presName="compNode" presStyleCnt="0"/>
      <dgm:spPr/>
    </dgm:pt>
    <dgm:pt modelId="{3330ED8C-1C41-4EE0-AB8C-F997A15603F9}" type="pres">
      <dgm:prSet presAssocID="{194941F8-858B-4C63-9C44-13AD005CDF5E}" presName="bgRect" presStyleLbl="bgShp" presStyleIdx="5" presStyleCnt="6"/>
      <dgm:spPr/>
    </dgm:pt>
    <dgm:pt modelId="{15425CC4-6DB4-4B99-BA1E-F1CA14960052}" type="pres">
      <dgm:prSet presAssocID="{194941F8-858B-4C63-9C44-13AD005CDF5E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ólar"/>
        </a:ext>
      </dgm:extLst>
    </dgm:pt>
    <dgm:pt modelId="{1912233D-E861-4F44-9310-4AA0CA7DCC72}" type="pres">
      <dgm:prSet presAssocID="{194941F8-858B-4C63-9C44-13AD005CDF5E}" presName="spaceRect" presStyleCnt="0"/>
      <dgm:spPr/>
    </dgm:pt>
    <dgm:pt modelId="{47E51122-3898-4D7C-A9E2-897C9E353C0E}" type="pres">
      <dgm:prSet presAssocID="{194941F8-858B-4C63-9C44-13AD005CDF5E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F97EB301-E1E4-46F4-8F1A-068A452847FA}" srcId="{F8B01B61-AFE0-4843-AD43-5CC7E7DF9B57}" destId="{C33B0161-EB7A-48CF-9CD2-763C6E60CA8E}" srcOrd="4" destOrd="0" parTransId="{F4CF07F9-1D93-4042-AAF6-CBD4D89D0B10}" sibTransId="{ABC5DF1E-49F2-4974-8007-78D3FE022152}"/>
    <dgm:cxn modelId="{47BC921F-B933-4DCC-A3C8-0ED76BAD677F}" type="presOf" srcId="{F8B01B61-AFE0-4843-AD43-5CC7E7DF9B57}" destId="{F2AF5E8D-A5F7-4077-9E79-84DAA5414765}" srcOrd="0" destOrd="0" presId="urn:microsoft.com/office/officeart/2018/2/layout/IconVerticalSolidList"/>
    <dgm:cxn modelId="{66A88129-1389-4777-8CA4-D33165445303}" type="presOf" srcId="{C33B0161-EB7A-48CF-9CD2-763C6E60CA8E}" destId="{03798FA2-2247-415B-A2D4-12547820E447}" srcOrd="0" destOrd="0" presId="urn:microsoft.com/office/officeart/2018/2/layout/IconVerticalSolidList"/>
    <dgm:cxn modelId="{D1EAAB2B-D014-4BCB-BB81-AA6DC6F624B8}" type="presOf" srcId="{64F1AE1F-EC45-451E-84B8-A38C692FFC59}" destId="{F0E755E8-BC30-429D-99D0-1FDAB167DEDB}" srcOrd="0" destOrd="0" presId="urn:microsoft.com/office/officeart/2018/2/layout/IconVerticalSolidList"/>
    <dgm:cxn modelId="{220D292C-E82A-4AE6-B66D-AA21F737064A}" type="presOf" srcId="{242F2F12-4370-4953-933C-2C7FD3D235AC}" destId="{2A4B6E6D-A927-471A-BC56-5A5F08A68FA1}" srcOrd="0" destOrd="0" presId="urn:microsoft.com/office/officeart/2018/2/layout/IconVerticalSolidList"/>
    <dgm:cxn modelId="{D2CAA458-8F2A-4695-AB65-39F5C04E2E6C}" type="presOf" srcId="{194941F8-858B-4C63-9C44-13AD005CDF5E}" destId="{47E51122-3898-4D7C-A9E2-897C9E353C0E}" srcOrd="0" destOrd="0" presId="urn:microsoft.com/office/officeart/2018/2/layout/IconVerticalSolidList"/>
    <dgm:cxn modelId="{11EAC562-44CE-4CBB-B254-90FD3603AFDA}" type="presOf" srcId="{7D122E36-CAD1-42AF-8A87-79D0F0FB2540}" destId="{4C8C95E5-F06F-40D6-9D93-907627A99EFD}" srcOrd="0" destOrd="0" presId="urn:microsoft.com/office/officeart/2018/2/layout/IconVerticalSolidList"/>
    <dgm:cxn modelId="{38786B6E-AD60-4094-86C0-6ECD5CC66DAA}" srcId="{F8B01B61-AFE0-4843-AD43-5CC7E7DF9B57}" destId="{64F1AE1F-EC45-451E-84B8-A38C692FFC59}" srcOrd="2" destOrd="0" parTransId="{AA68E9EB-7EB0-48D4-B37D-64768DBB032E}" sibTransId="{4BFF5C4B-31E6-4FB1-85F4-4D67AB75D081}"/>
    <dgm:cxn modelId="{D3F97772-B101-435C-AFEF-6275EB0FA4D3}" srcId="{F8B01B61-AFE0-4843-AD43-5CC7E7DF9B57}" destId="{242F2F12-4370-4953-933C-2C7FD3D235AC}" srcOrd="3" destOrd="0" parTransId="{EADCA8E1-D358-40DB-A11A-0EEBE27F621E}" sibTransId="{11680817-1F45-4CEC-B655-689D8AFEAFCC}"/>
    <dgm:cxn modelId="{3DBE8272-B5EA-4113-B226-306DF4D1A4A0}" srcId="{F8B01B61-AFE0-4843-AD43-5CC7E7DF9B57}" destId="{7D122E36-CAD1-42AF-8A87-79D0F0FB2540}" srcOrd="0" destOrd="0" parTransId="{680CD9D3-121D-46CB-B345-D696C453EE72}" sibTransId="{AE71DC1F-DFCA-4C01-852D-FC23B1176A07}"/>
    <dgm:cxn modelId="{B2DEE890-629B-4A19-A140-AD24996FB9B5}" srcId="{F8B01B61-AFE0-4843-AD43-5CC7E7DF9B57}" destId="{194941F8-858B-4C63-9C44-13AD005CDF5E}" srcOrd="5" destOrd="0" parTransId="{B324C22A-8C93-49B4-B08E-ACFE5925F245}" sibTransId="{6D2D2A82-53D3-498D-B4E1-43E37DC8043A}"/>
    <dgm:cxn modelId="{AC5E91CC-41F1-4D6D-A972-D8A8DA8191ED}" type="presOf" srcId="{6B13C02A-4641-4504-8799-DD2FA5505B84}" destId="{523124E5-35CE-4CEC-8240-EFF819B0DEE5}" srcOrd="0" destOrd="0" presId="urn:microsoft.com/office/officeart/2018/2/layout/IconVerticalSolidList"/>
    <dgm:cxn modelId="{F0801AF3-BEB5-4D4D-8A0A-1CFA3573BC1C}" srcId="{F8B01B61-AFE0-4843-AD43-5CC7E7DF9B57}" destId="{6B13C02A-4641-4504-8799-DD2FA5505B84}" srcOrd="1" destOrd="0" parTransId="{B80D05A3-449E-43E6-B0F3-4A9FC564A43A}" sibTransId="{4500D691-814A-403E-B963-42037B33D2BC}"/>
    <dgm:cxn modelId="{00ABE3F5-020D-4D3F-B445-4DEA97CCDDDE}" type="presParOf" srcId="{F2AF5E8D-A5F7-4077-9E79-84DAA5414765}" destId="{A598203E-298A-4632-B57F-A11E659CF55D}" srcOrd="0" destOrd="0" presId="urn:microsoft.com/office/officeart/2018/2/layout/IconVerticalSolidList"/>
    <dgm:cxn modelId="{B2EF5F80-0609-4C81-8225-44E5C011F1A5}" type="presParOf" srcId="{A598203E-298A-4632-B57F-A11E659CF55D}" destId="{925D78B6-69BC-44EA-A605-31AF059DE40D}" srcOrd="0" destOrd="0" presId="urn:microsoft.com/office/officeart/2018/2/layout/IconVerticalSolidList"/>
    <dgm:cxn modelId="{24058147-514F-44A5-8F0B-947168DCED43}" type="presParOf" srcId="{A598203E-298A-4632-B57F-A11E659CF55D}" destId="{BDA4BD46-7FDE-4B8D-A3EF-424ECC33CE1C}" srcOrd="1" destOrd="0" presId="urn:microsoft.com/office/officeart/2018/2/layout/IconVerticalSolidList"/>
    <dgm:cxn modelId="{C832B235-F372-43F9-81FB-A4085E363637}" type="presParOf" srcId="{A598203E-298A-4632-B57F-A11E659CF55D}" destId="{D26F32CF-F3A7-44A6-B470-384754B509B7}" srcOrd="2" destOrd="0" presId="urn:microsoft.com/office/officeart/2018/2/layout/IconVerticalSolidList"/>
    <dgm:cxn modelId="{606F7A1C-9DF6-4C3B-AADB-BE685F4F5C05}" type="presParOf" srcId="{A598203E-298A-4632-B57F-A11E659CF55D}" destId="{4C8C95E5-F06F-40D6-9D93-907627A99EFD}" srcOrd="3" destOrd="0" presId="urn:microsoft.com/office/officeart/2018/2/layout/IconVerticalSolidList"/>
    <dgm:cxn modelId="{EC714A6D-CB2E-40C5-814D-C226BFA68181}" type="presParOf" srcId="{F2AF5E8D-A5F7-4077-9E79-84DAA5414765}" destId="{7DA58977-2B04-45F8-BB2C-EAA7785D205E}" srcOrd="1" destOrd="0" presId="urn:microsoft.com/office/officeart/2018/2/layout/IconVerticalSolidList"/>
    <dgm:cxn modelId="{AB6B1A11-ED52-4D20-ADA6-649FBF211E9F}" type="presParOf" srcId="{F2AF5E8D-A5F7-4077-9E79-84DAA5414765}" destId="{98B628CF-49C8-4406-8DC6-56FE68276CC1}" srcOrd="2" destOrd="0" presId="urn:microsoft.com/office/officeart/2018/2/layout/IconVerticalSolidList"/>
    <dgm:cxn modelId="{2CF55335-5DA5-4D0D-8E49-7FF21AD1DB2F}" type="presParOf" srcId="{98B628CF-49C8-4406-8DC6-56FE68276CC1}" destId="{324D8FE7-1C64-4FEA-A2E8-C183CD1805EC}" srcOrd="0" destOrd="0" presId="urn:microsoft.com/office/officeart/2018/2/layout/IconVerticalSolidList"/>
    <dgm:cxn modelId="{A280C36F-06C3-4D86-AF40-7F1C286474E3}" type="presParOf" srcId="{98B628CF-49C8-4406-8DC6-56FE68276CC1}" destId="{DC635043-666E-40A3-8C38-6397B32FB114}" srcOrd="1" destOrd="0" presId="urn:microsoft.com/office/officeart/2018/2/layout/IconVerticalSolidList"/>
    <dgm:cxn modelId="{3B1EED19-DE9D-4BF0-8475-C2492774524B}" type="presParOf" srcId="{98B628CF-49C8-4406-8DC6-56FE68276CC1}" destId="{FAB514B0-5DDA-489E-8806-85E6BC314C82}" srcOrd="2" destOrd="0" presId="urn:microsoft.com/office/officeart/2018/2/layout/IconVerticalSolidList"/>
    <dgm:cxn modelId="{6B2F33E3-84A4-4DC7-BF0D-F745CF04BDAE}" type="presParOf" srcId="{98B628CF-49C8-4406-8DC6-56FE68276CC1}" destId="{523124E5-35CE-4CEC-8240-EFF819B0DEE5}" srcOrd="3" destOrd="0" presId="urn:microsoft.com/office/officeart/2018/2/layout/IconVerticalSolidList"/>
    <dgm:cxn modelId="{696C56E8-56D7-4A9A-B705-914BD8427CE9}" type="presParOf" srcId="{F2AF5E8D-A5F7-4077-9E79-84DAA5414765}" destId="{FEAE7590-E673-4C44-B62A-A3049E5F5168}" srcOrd="3" destOrd="0" presId="urn:microsoft.com/office/officeart/2018/2/layout/IconVerticalSolidList"/>
    <dgm:cxn modelId="{F8A95FF0-7ED5-43C6-8A90-BDC90C967FE0}" type="presParOf" srcId="{F2AF5E8D-A5F7-4077-9E79-84DAA5414765}" destId="{A59DDCB3-AF91-4D9B-AD05-4A625A1AA8C8}" srcOrd="4" destOrd="0" presId="urn:microsoft.com/office/officeart/2018/2/layout/IconVerticalSolidList"/>
    <dgm:cxn modelId="{04BAB95F-7ABB-4D00-B559-5C4EC92E7283}" type="presParOf" srcId="{A59DDCB3-AF91-4D9B-AD05-4A625A1AA8C8}" destId="{6DFB9974-152A-4EE7-84A7-2ED0324A8664}" srcOrd="0" destOrd="0" presId="urn:microsoft.com/office/officeart/2018/2/layout/IconVerticalSolidList"/>
    <dgm:cxn modelId="{575911CA-62C0-4CA4-A66B-19315C94353A}" type="presParOf" srcId="{A59DDCB3-AF91-4D9B-AD05-4A625A1AA8C8}" destId="{3D3514A6-5BD5-4FFC-AC5E-54A64755DBC6}" srcOrd="1" destOrd="0" presId="urn:microsoft.com/office/officeart/2018/2/layout/IconVerticalSolidList"/>
    <dgm:cxn modelId="{6CF95593-5BA0-4339-88D0-2AD9D604D82A}" type="presParOf" srcId="{A59DDCB3-AF91-4D9B-AD05-4A625A1AA8C8}" destId="{CF392DEC-CCB1-4782-82B9-146B69AA5C59}" srcOrd="2" destOrd="0" presId="urn:microsoft.com/office/officeart/2018/2/layout/IconVerticalSolidList"/>
    <dgm:cxn modelId="{88A07D1B-5C60-4923-9602-C5560FFB5556}" type="presParOf" srcId="{A59DDCB3-AF91-4D9B-AD05-4A625A1AA8C8}" destId="{F0E755E8-BC30-429D-99D0-1FDAB167DEDB}" srcOrd="3" destOrd="0" presId="urn:microsoft.com/office/officeart/2018/2/layout/IconVerticalSolidList"/>
    <dgm:cxn modelId="{BE23A3B7-C5BC-4F37-B5E5-6E0ED408CA96}" type="presParOf" srcId="{F2AF5E8D-A5F7-4077-9E79-84DAA5414765}" destId="{F09F59A7-9879-4FDD-9E44-8156B96EB81E}" srcOrd="5" destOrd="0" presId="urn:microsoft.com/office/officeart/2018/2/layout/IconVerticalSolidList"/>
    <dgm:cxn modelId="{36C6091B-E942-4A94-A459-490990CE1B3F}" type="presParOf" srcId="{F2AF5E8D-A5F7-4077-9E79-84DAA5414765}" destId="{2A0C4FBA-AB61-4EFF-90BD-4E904AF44E49}" srcOrd="6" destOrd="0" presId="urn:microsoft.com/office/officeart/2018/2/layout/IconVerticalSolidList"/>
    <dgm:cxn modelId="{AE6F588A-FB3D-458B-8ECB-7F4A6E4608B6}" type="presParOf" srcId="{2A0C4FBA-AB61-4EFF-90BD-4E904AF44E49}" destId="{EC20D132-1583-43E4-A5F8-04A6B270D899}" srcOrd="0" destOrd="0" presId="urn:microsoft.com/office/officeart/2018/2/layout/IconVerticalSolidList"/>
    <dgm:cxn modelId="{DB5C2ED2-33D1-45C2-9E2C-A2263DEBA0F1}" type="presParOf" srcId="{2A0C4FBA-AB61-4EFF-90BD-4E904AF44E49}" destId="{71B724D2-E84E-4B37-8FA9-403BA307A135}" srcOrd="1" destOrd="0" presId="urn:microsoft.com/office/officeart/2018/2/layout/IconVerticalSolidList"/>
    <dgm:cxn modelId="{D40B6ED2-C4CA-411F-B1C3-CF732514E02A}" type="presParOf" srcId="{2A0C4FBA-AB61-4EFF-90BD-4E904AF44E49}" destId="{711EB44B-C0A7-46E7-A623-90EB1D7779E8}" srcOrd="2" destOrd="0" presId="urn:microsoft.com/office/officeart/2018/2/layout/IconVerticalSolidList"/>
    <dgm:cxn modelId="{14498897-2336-4B52-85BA-134A3FA8C3B6}" type="presParOf" srcId="{2A0C4FBA-AB61-4EFF-90BD-4E904AF44E49}" destId="{2A4B6E6D-A927-471A-BC56-5A5F08A68FA1}" srcOrd="3" destOrd="0" presId="urn:microsoft.com/office/officeart/2018/2/layout/IconVerticalSolidList"/>
    <dgm:cxn modelId="{CD49ABCA-8014-4FAD-8AF1-9A6B4AC278E4}" type="presParOf" srcId="{F2AF5E8D-A5F7-4077-9E79-84DAA5414765}" destId="{0F099B89-7372-4588-ADE4-27CEE5F1549C}" srcOrd="7" destOrd="0" presId="urn:microsoft.com/office/officeart/2018/2/layout/IconVerticalSolidList"/>
    <dgm:cxn modelId="{981AEAB4-014B-4BE7-B86F-62951CBC9C06}" type="presParOf" srcId="{F2AF5E8D-A5F7-4077-9E79-84DAA5414765}" destId="{B87B73F4-D7F0-4D80-9D5B-F96DB0F9C10D}" srcOrd="8" destOrd="0" presId="urn:microsoft.com/office/officeart/2018/2/layout/IconVerticalSolidList"/>
    <dgm:cxn modelId="{6CB6611A-DEDF-42EB-B238-649F65F125C9}" type="presParOf" srcId="{B87B73F4-D7F0-4D80-9D5B-F96DB0F9C10D}" destId="{55B13AFC-3AE1-44B8-804F-6E1DCA09CCAB}" srcOrd="0" destOrd="0" presId="urn:microsoft.com/office/officeart/2018/2/layout/IconVerticalSolidList"/>
    <dgm:cxn modelId="{005BB847-91F5-407A-8433-23AB38692C87}" type="presParOf" srcId="{B87B73F4-D7F0-4D80-9D5B-F96DB0F9C10D}" destId="{5FE6D411-F6B1-4A6A-BA9C-FD3247C8B1B5}" srcOrd="1" destOrd="0" presId="urn:microsoft.com/office/officeart/2018/2/layout/IconVerticalSolidList"/>
    <dgm:cxn modelId="{D3637D38-0E6B-4413-88D9-85F200120EC6}" type="presParOf" srcId="{B87B73F4-D7F0-4D80-9D5B-F96DB0F9C10D}" destId="{FB25430E-8656-47AB-A938-7BDD9F27BA58}" srcOrd="2" destOrd="0" presId="urn:microsoft.com/office/officeart/2018/2/layout/IconVerticalSolidList"/>
    <dgm:cxn modelId="{1B5861B4-D345-4E94-83F1-29DE7216FB4D}" type="presParOf" srcId="{B87B73F4-D7F0-4D80-9D5B-F96DB0F9C10D}" destId="{03798FA2-2247-415B-A2D4-12547820E447}" srcOrd="3" destOrd="0" presId="urn:microsoft.com/office/officeart/2018/2/layout/IconVerticalSolidList"/>
    <dgm:cxn modelId="{727D7842-EACC-4ED3-8299-8C704DAB2EB7}" type="presParOf" srcId="{F2AF5E8D-A5F7-4077-9E79-84DAA5414765}" destId="{4258B0DF-841B-426B-AA4D-ED50091234C0}" srcOrd="9" destOrd="0" presId="urn:microsoft.com/office/officeart/2018/2/layout/IconVerticalSolidList"/>
    <dgm:cxn modelId="{12455E63-0E60-4E44-8D26-AABAEEC4D578}" type="presParOf" srcId="{F2AF5E8D-A5F7-4077-9E79-84DAA5414765}" destId="{867F0A3A-D499-44A2-8D7A-50B0BE018666}" srcOrd="10" destOrd="0" presId="urn:microsoft.com/office/officeart/2018/2/layout/IconVerticalSolidList"/>
    <dgm:cxn modelId="{82AE3099-2F8B-4C25-AD02-E65E78742E8B}" type="presParOf" srcId="{867F0A3A-D499-44A2-8D7A-50B0BE018666}" destId="{3330ED8C-1C41-4EE0-AB8C-F997A15603F9}" srcOrd="0" destOrd="0" presId="urn:microsoft.com/office/officeart/2018/2/layout/IconVerticalSolidList"/>
    <dgm:cxn modelId="{19281049-E98D-4B69-B7F7-8C34588BD94B}" type="presParOf" srcId="{867F0A3A-D499-44A2-8D7A-50B0BE018666}" destId="{15425CC4-6DB4-4B99-BA1E-F1CA14960052}" srcOrd="1" destOrd="0" presId="urn:microsoft.com/office/officeart/2018/2/layout/IconVerticalSolidList"/>
    <dgm:cxn modelId="{CC26B5FD-27DD-485E-B754-8C60F218D454}" type="presParOf" srcId="{867F0A3A-D499-44A2-8D7A-50B0BE018666}" destId="{1912233D-E861-4F44-9310-4AA0CA7DCC72}" srcOrd="2" destOrd="0" presId="urn:microsoft.com/office/officeart/2018/2/layout/IconVerticalSolidList"/>
    <dgm:cxn modelId="{39B3701E-3D66-466E-8AD3-9D6C235AC969}" type="presParOf" srcId="{867F0A3A-D499-44A2-8D7A-50B0BE018666}" destId="{47E51122-3898-4D7C-A9E2-897C9E353C0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56FEA1-62C7-45C6-9B68-8B09939526E2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04ABBA3B-E777-4F7B-AB29-377B960EFEF6}">
      <dgm:prSet/>
      <dgm:spPr/>
      <dgm:t>
        <a:bodyPr/>
        <a:lstStyle/>
        <a:p>
          <a:r>
            <a:rPr lang="en-US"/>
            <a:t>Cada dependencia tiene la responsabilidad de garantizar la calidad, actualización y utilidad de los datos.</a:t>
          </a:r>
        </a:p>
      </dgm:t>
    </dgm:pt>
    <dgm:pt modelId="{48652211-FACA-4018-8831-C9DDFF68F32D}" type="parTrans" cxnId="{F71F4B7C-0D7C-4761-9AD3-7B96E0101510}">
      <dgm:prSet/>
      <dgm:spPr/>
      <dgm:t>
        <a:bodyPr/>
        <a:lstStyle/>
        <a:p>
          <a:endParaRPr lang="en-US"/>
        </a:p>
      </dgm:t>
    </dgm:pt>
    <dgm:pt modelId="{020EEE99-EBAC-48C2-90DB-168C562B271F}" type="sibTrans" cxnId="{F71F4B7C-0D7C-4761-9AD3-7B96E0101510}">
      <dgm:prSet/>
      <dgm:spPr/>
      <dgm:t>
        <a:bodyPr/>
        <a:lstStyle/>
        <a:p>
          <a:endParaRPr lang="en-US"/>
        </a:p>
      </dgm:t>
    </dgm:pt>
    <dgm:pt modelId="{0ABA3DF9-0D2A-4CAA-BEFA-CD9299BA1B68}">
      <dgm:prSet/>
      <dgm:spPr/>
      <dgm:t>
        <a:bodyPr/>
        <a:lstStyle/>
        <a:p>
          <a:r>
            <a:rPr lang="en-US"/>
            <a:t>El compromiso institucional y la capacitación técnica son clave para mantener un ecosistema de datos abiertos útil, confiable y sostenible.</a:t>
          </a:r>
        </a:p>
      </dgm:t>
    </dgm:pt>
    <dgm:pt modelId="{C60032D2-5140-48E8-BC85-9802E69C40A9}" type="parTrans" cxnId="{1E9AEB5F-EE25-40D3-A778-72B0B07879E6}">
      <dgm:prSet/>
      <dgm:spPr/>
      <dgm:t>
        <a:bodyPr/>
        <a:lstStyle/>
        <a:p>
          <a:endParaRPr lang="en-US"/>
        </a:p>
      </dgm:t>
    </dgm:pt>
    <dgm:pt modelId="{3F8368F8-860A-4536-BBB8-49863C22C0EB}" type="sibTrans" cxnId="{1E9AEB5F-EE25-40D3-A778-72B0B07879E6}">
      <dgm:prSet/>
      <dgm:spPr/>
      <dgm:t>
        <a:bodyPr/>
        <a:lstStyle/>
        <a:p>
          <a:endParaRPr lang="en-US"/>
        </a:p>
      </dgm:t>
    </dgm:pt>
    <dgm:pt modelId="{6A7D7C4D-4A74-4DD8-A404-7FAE9278BD12}" type="pres">
      <dgm:prSet presAssocID="{2E56FEA1-62C7-45C6-9B68-8B09939526E2}" presName="root" presStyleCnt="0">
        <dgm:presLayoutVars>
          <dgm:dir/>
          <dgm:resizeHandles val="exact"/>
        </dgm:presLayoutVars>
      </dgm:prSet>
      <dgm:spPr/>
    </dgm:pt>
    <dgm:pt modelId="{EB5EAC6C-FFA3-432F-8F9F-C1549B195D42}" type="pres">
      <dgm:prSet presAssocID="{04ABBA3B-E777-4F7B-AB29-377B960EFEF6}" presName="compNode" presStyleCnt="0"/>
      <dgm:spPr/>
    </dgm:pt>
    <dgm:pt modelId="{0E39F91F-61FC-4979-AD82-598B1B0D6828}" type="pres">
      <dgm:prSet presAssocID="{04ABBA3B-E777-4F7B-AB29-377B960EFEF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61EDBE71-8B2B-4F7D-8DFB-C30A82875F7B}" type="pres">
      <dgm:prSet presAssocID="{04ABBA3B-E777-4F7B-AB29-377B960EFEF6}" presName="spaceRect" presStyleCnt="0"/>
      <dgm:spPr/>
    </dgm:pt>
    <dgm:pt modelId="{1E9F4B4F-C27F-432C-B748-0F106F61318B}" type="pres">
      <dgm:prSet presAssocID="{04ABBA3B-E777-4F7B-AB29-377B960EFEF6}" presName="textRect" presStyleLbl="revTx" presStyleIdx="0" presStyleCnt="2">
        <dgm:presLayoutVars>
          <dgm:chMax val="1"/>
          <dgm:chPref val="1"/>
        </dgm:presLayoutVars>
      </dgm:prSet>
      <dgm:spPr/>
    </dgm:pt>
    <dgm:pt modelId="{1A46479A-98A3-47E0-A3DA-84FE07A517AC}" type="pres">
      <dgm:prSet presAssocID="{020EEE99-EBAC-48C2-90DB-168C562B271F}" presName="sibTrans" presStyleCnt="0"/>
      <dgm:spPr/>
    </dgm:pt>
    <dgm:pt modelId="{293CE919-8517-4EA5-ABD5-D94B0F4748DE}" type="pres">
      <dgm:prSet presAssocID="{0ABA3DF9-0D2A-4CAA-BEFA-CD9299BA1B68}" presName="compNode" presStyleCnt="0"/>
      <dgm:spPr/>
    </dgm:pt>
    <dgm:pt modelId="{B4C38908-6FFB-4E25-8150-B4FAB926DA50}" type="pres">
      <dgm:prSet presAssocID="{0ABA3DF9-0D2A-4CAA-BEFA-CD9299BA1B6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oquear"/>
        </a:ext>
      </dgm:extLst>
    </dgm:pt>
    <dgm:pt modelId="{E4BA195B-6FCC-492A-9D69-DEF841049EF6}" type="pres">
      <dgm:prSet presAssocID="{0ABA3DF9-0D2A-4CAA-BEFA-CD9299BA1B68}" presName="spaceRect" presStyleCnt="0"/>
      <dgm:spPr/>
    </dgm:pt>
    <dgm:pt modelId="{F18E6388-2570-4DCA-AC4B-454B414EE9B2}" type="pres">
      <dgm:prSet presAssocID="{0ABA3DF9-0D2A-4CAA-BEFA-CD9299BA1B68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1E9AEB5F-EE25-40D3-A778-72B0B07879E6}" srcId="{2E56FEA1-62C7-45C6-9B68-8B09939526E2}" destId="{0ABA3DF9-0D2A-4CAA-BEFA-CD9299BA1B68}" srcOrd="1" destOrd="0" parTransId="{C60032D2-5140-48E8-BC85-9802E69C40A9}" sibTransId="{3F8368F8-860A-4536-BBB8-49863C22C0EB}"/>
    <dgm:cxn modelId="{E0DE0C6E-A89E-4EE5-BA3E-10F5E9CC82DB}" type="presOf" srcId="{0ABA3DF9-0D2A-4CAA-BEFA-CD9299BA1B68}" destId="{F18E6388-2570-4DCA-AC4B-454B414EE9B2}" srcOrd="0" destOrd="0" presId="urn:microsoft.com/office/officeart/2018/2/layout/IconLabelList"/>
    <dgm:cxn modelId="{F71F4B7C-0D7C-4761-9AD3-7B96E0101510}" srcId="{2E56FEA1-62C7-45C6-9B68-8B09939526E2}" destId="{04ABBA3B-E777-4F7B-AB29-377B960EFEF6}" srcOrd="0" destOrd="0" parTransId="{48652211-FACA-4018-8831-C9DDFF68F32D}" sibTransId="{020EEE99-EBAC-48C2-90DB-168C562B271F}"/>
    <dgm:cxn modelId="{7780A8CD-76C0-4738-ADA8-47AFF1E9A268}" type="presOf" srcId="{04ABBA3B-E777-4F7B-AB29-377B960EFEF6}" destId="{1E9F4B4F-C27F-432C-B748-0F106F61318B}" srcOrd="0" destOrd="0" presId="urn:microsoft.com/office/officeart/2018/2/layout/IconLabelList"/>
    <dgm:cxn modelId="{14BC62F1-DA1E-49F3-8C14-F57FBD7D9721}" type="presOf" srcId="{2E56FEA1-62C7-45C6-9B68-8B09939526E2}" destId="{6A7D7C4D-4A74-4DD8-A404-7FAE9278BD12}" srcOrd="0" destOrd="0" presId="urn:microsoft.com/office/officeart/2018/2/layout/IconLabelList"/>
    <dgm:cxn modelId="{07BB80CE-1BB4-4095-AAAC-D5AE19D88A78}" type="presParOf" srcId="{6A7D7C4D-4A74-4DD8-A404-7FAE9278BD12}" destId="{EB5EAC6C-FFA3-432F-8F9F-C1549B195D42}" srcOrd="0" destOrd="0" presId="urn:microsoft.com/office/officeart/2018/2/layout/IconLabelList"/>
    <dgm:cxn modelId="{7281F96A-0BAC-418B-8755-EF8EF9F150A0}" type="presParOf" srcId="{EB5EAC6C-FFA3-432F-8F9F-C1549B195D42}" destId="{0E39F91F-61FC-4979-AD82-598B1B0D6828}" srcOrd="0" destOrd="0" presId="urn:microsoft.com/office/officeart/2018/2/layout/IconLabelList"/>
    <dgm:cxn modelId="{F9833947-122A-417D-8D21-03B577233A42}" type="presParOf" srcId="{EB5EAC6C-FFA3-432F-8F9F-C1549B195D42}" destId="{61EDBE71-8B2B-4F7D-8DFB-C30A82875F7B}" srcOrd="1" destOrd="0" presId="urn:microsoft.com/office/officeart/2018/2/layout/IconLabelList"/>
    <dgm:cxn modelId="{E5F9B208-331E-4CE8-9D5B-22203140EA7A}" type="presParOf" srcId="{EB5EAC6C-FFA3-432F-8F9F-C1549B195D42}" destId="{1E9F4B4F-C27F-432C-B748-0F106F61318B}" srcOrd="2" destOrd="0" presId="urn:microsoft.com/office/officeart/2018/2/layout/IconLabelList"/>
    <dgm:cxn modelId="{2647BD85-22CF-4FBA-9836-4ACEC48D7C80}" type="presParOf" srcId="{6A7D7C4D-4A74-4DD8-A404-7FAE9278BD12}" destId="{1A46479A-98A3-47E0-A3DA-84FE07A517AC}" srcOrd="1" destOrd="0" presId="urn:microsoft.com/office/officeart/2018/2/layout/IconLabelList"/>
    <dgm:cxn modelId="{E4E2C91E-8669-41B4-A807-0729E7B415EF}" type="presParOf" srcId="{6A7D7C4D-4A74-4DD8-A404-7FAE9278BD12}" destId="{293CE919-8517-4EA5-ABD5-D94B0F4748DE}" srcOrd="2" destOrd="0" presId="urn:microsoft.com/office/officeart/2018/2/layout/IconLabelList"/>
    <dgm:cxn modelId="{4B65C1ED-A7FF-42E7-BB5B-4E14A76F9711}" type="presParOf" srcId="{293CE919-8517-4EA5-ABD5-D94B0F4748DE}" destId="{B4C38908-6FFB-4E25-8150-B4FAB926DA50}" srcOrd="0" destOrd="0" presId="urn:microsoft.com/office/officeart/2018/2/layout/IconLabelList"/>
    <dgm:cxn modelId="{78DA5026-E2D8-4796-B19F-2621D9B92824}" type="presParOf" srcId="{293CE919-8517-4EA5-ABD5-D94B0F4748DE}" destId="{E4BA195B-6FCC-492A-9D69-DEF841049EF6}" srcOrd="1" destOrd="0" presId="urn:microsoft.com/office/officeart/2018/2/layout/IconLabelList"/>
    <dgm:cxn modelId="{108E9851-DD08-43F1-BB1A-109090815E1F}" type="presParOf" srcId="{293CE919-8517-4EA5-ABD5-D94B0F4748DE}" destId="{F18E6388-2570-4DCA-AC4B-454B414EE9B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37EB61-EDF6-4BDC-8071-A354A0EFF25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89B72DD-ECB0-4553-83B0-ED4502BC8459}">
      <dgm:prSet/>
      <dgm:spPr/>
      <dgm:t>
        <a:bodyPr/>
        <a:lstStyle/>
        <a:p>
          <a:r>
            <a:rPr lang="en-US"/>
            <a:t>• El INAI y los órganos garantes locales fortalecieron capacidades y lineamientos comunes.</a:t>
          </a:r>
        </a:p>
      </dgm:t>
    </dgm:pt>
    <dgm:pt modelId="{216E1634-9577-42E3-B67E-860B4012FA8B}" type="parTrans" cxnId="{506511A5-B5F3-4FD8-9DD8-A15F86CEE0E7}">
      <dgm:prSet/>
      <dgm:spPr/>
      <dgm:t>
        <a:bodyPr/>
        <a:lstStyle/>
        <a:p>
          <a:endParaRPr lang="en-US"/>
        </a:p>
      </dgm:t>
    </dgm:pt>
    <dgm:pt modelId="{DE397395-E260-46F4-A53E-7322C5F0CE6C}" type="sibTrans" cxnId="{506511A5-B5F3-4FD8-9DD8-A15F86CEE0E7}">
      <dgm:prSet/>
      <dgm:spPr/>
      <dgm:t>
        <a:bodyPr/>
        <a:lstStyle/>
        <a:p>
          <a:endParaRPr lang="en-US"/>
        </a:p>
      </dgm:t>
    </dgm:pt>
    <dgm:pt modelId="{B04D87B8-ECAE-4D4A-88EF-357F4DAFD257}">
      <dgm:prSet/>
      <dgm:spPr/>
      <dgm:t>
        <a:bodyPr/>
        <a:lstStyle/>
        <a:p>
          <a:r>
            <a:rPr lang="en-US"/>
            <a:t>• En 2022 surge 'Abramos México', una alianza entre sociedad civil, academia y autoridades.</a:t>
          </a:r>
        </a:p>
      </dgm:t>
    </dgm:pt>
    <dgm:pt modelId="{924F9ECF-D9CF-4146-8071-2ABCA7E9AA6E}" type="parTrans" cxnId="{9EB12042-9417-4A7C-B435-BF218EA276C0}">
      <dgm:prSet/>
      <dgm:spPr/>
      <dgm:t>
        <a:bodyPr/>
        <a:lstStyle/>
        <a:p>
          <a:endParaRPr lang="en-US"/>
        </a:p>
      </dgm:t>
    </dgm:pt>
    <dgm:pt modelId="{41E9B0B6-CEA1-4564-91E3-61E243187BCC}" type="sibTrans" cxnId="{9EB12042-9417-4A7C-B435-BF218EA276C0}">
      <dgm:prSet/>
      <dgm:spPr/>
      <dgm:t>
        <a:bodyPr/>
        <a:lstStyle/>
        <a:p>
          <a:endParaRPr lang="en-US"/>
        </a:p>
      </dgm:t>
    </dgm:pt>
    <dgm:pt modelId="{A09B5308-34AD-421D-A2A2-8E80F54F9660}">
      <dgm:prSet/>
      <dgm:spPr/>
      <dgm:t>
        <a:bodyPr/>
        <a:lstStyle/>
        <a:p>
          <a:r>
            <a:rPr lang="en-US"/>
            <a:t>• En 2023 se aprueba la Política Nacional de Datos Abiertos (PNDA), publicada en el Diario Oficial de la Federación.</a:t>
          </a:r>
        </a:p>
      </dgm:t>
    </dgm:pt>
    <dgm:pt modelId="{1B1BEA9B-419F-4031-96F4-5CC72DE29F37}" type="parTrans" cxnId="{6DEE092E-A37B-420A-A302-5C172089ADCF}">
      <dgm:prSet/>
      <dgm:spPr/>
      <dgm:t>
        <a:bodyPr/>
        <a:lstStyle/>
        <a:p>
          <a:endParaRPr lang="en-US"/>
        </a:p>
      </dgm:t>
    </dgm:pt>
    <dgm:pt modelId="{C45F57B8-2F0D-4474-A8D7-19485A9C9D36}" type="sibTrans" cxnId="{6DEE092E-A37B-420A-A302-5C172089ADCF}">
      <dgm:prSet/>
      <dgm:spPr/>
      <dgm:t>
        <a:bodyPr/>
        <a:lstStyle/>
        <a:p>
          <a:endParaRPr lang="en-US"/>
        </a:p>
      </dgm:t>
    </dgm:pt>
    <dgm:pt modelId="{EF231C32-AA73-4CB9-9FFF-65D3B2F55901}" type="pres">
      <dgm:prSet presAssocID="{1C37EB61-EDF6-4BDC-8071-A354A0EFF25B}" presName="root" presStyleCnt="0">
        <dgm:presLayoutVars>
          <dgm:dir/>
          <dgm:resizeHandles val="exact"/>
        </dgm:presLayoutVars>
      </dgm:prSet>
      <dgm:spPr/>
    </dgm:pt>
    <dgm:pt modelId="{08D364DC-660A-4DCF-B32A-E719E2E955E3}" type="pres">
      <dgm:prSet presAssocID="{289B72DD-ECB0-4553-83B0-ED4502BC8459}" presName="compNode" presStyleCnt="0"/>
      <dgm:spPr/>
    </dgm:pt>
    <dgm:pt modelId="{53ADA256-90AF-4530-8543-12B41F26DB60}" type="pres">
      <dgm:prSet presAssocID="{289B72DD-ECB0-4553-83B0-ED4502BC8459}" presName="bgRect" presStyleLbl="bgShp" presStyleIdx="0" presStyleCnt="3"/>
      <dgm:spPr/>
    </dgm:pt>
    <dgm:pt modelId="{70A90926-D957-42BA-B30C-C9EF0BA94E30}" type="pres">
      <dgm:prSet presAssocID="{289B72DD-ECB0-4553-83B0-ED4502BC845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F3F7C586-CF02-4719-B6BC-4CF876F6EF32}" type="pres">
      <dgm:prSet presAssocID="{289B72DD-ECB0-4553-83B0-ED4502BC8459}" presName="spaceRect" presStyleCnt="0"/>
      <dgm:spPr/>
    </dgm:pt>
    <dgm:pt modelId="{1C3CD1FC-0F76-459F-9A76-346BC30AF906}" type="pres">
      <dgm:prSet presAssocID="{289B72DD-ECB0-4553-83B0-ED4502BC8459}" presName="parTx" presStyleLbl="revTx" presStyleIdx="0" presStyleCnt="3">
        <dgm:presLayoutVars>
          <dgm:chMax val="0"/>
          <dgm:chPref val="0"/>
        </dgm:presLayoutVars>
      </dgm:prSet>
      <dgm:spPr/>
    </dgm:pt>
    <dgm:pt modelId="{B86E5BFF-D3D8-497C-8525-EAC64BB6EEE0}" type="pres">
      <dgm:prSet presAssocID="{DE397395-E260-46F4-A53E-7322C5F0CE6C}" presName="sibTrans" presStyleCnt="0"/>
      <dgm:spPr/>
    </dgm:pt>
    <dgm:pt modelId="{C1D1E672-9236-4C30-BA24-8781EA6A3E01}" type="pres">
      <dgm:prSet presAssocID="{B04D87B8-ECAE-4D4A-88EF-357F4DAFD257}" presName="compNode" presStyleCnt="0"/>
      <dgm:spPr/>
    </dgm:pt>
    <dgm:pt modelId="{7A1E00DD-313B-4079-90A3-56BC63BDA79D}" type="pres">
      <dgm:prSet presAssocID="{B04D87B8-ECAE-4D4A-88EF-357F4DAFD257}" presName="bgRect" presStyleLbl="bgShp" presStyleIdx="1" presStyleCnt="3"/>
      <dgm:spPr/>
    </dgm:pt>
    <dgm:pt modelId="{A5B3340A-4753-480F-A25D-82C7A0709E94}" type="pres">
      <dgm:prSet presAssocID="{B04D87B8-ECAE-4D4A-88EF-357F4DAFD25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exiones"/>
        </a:ext>
      </dgm:extLst>
    </dgm:pt>
    <dgm:pt modelId="{5F121705-18AF-4F01-BAC4-14364E04AD75}" type="pres">
      <dgm:prSet presAssocID="{B04D87B8-ECAE-4D4A-88EF-357F4DAFD257}" presName="spaceRect" presStyleCnt="0"/>
      <dgm:spPr/>
    </dgm:pt>
    <dgm:pt modelId="{56ABAB20-2404-4DB5-8637-77CC7C0FFCF9}" type="pres">
      <dgm:prSet presAssocID="{B04D87B8-ECAE-4D4A-88EF-357F4DAFD257}" presName="parTx" presStyleLbl="revTx" presStyleIdx="1" presStyleCnt="3">
        <dgm:presLayoutVars>
          <dgm:chMax val="0"/>
          <dgm:chPref val="0"/>
        </dgm:presLayoutVars>
      </dgm:prSet>
      <dgm:spPr/>
    </dgm:pt>
    <dgm:pt modelId="{C1E35CEA-0885-45EB-85ED-4849A032B3CE}" type="pres">
      <dgm:prSet presAssocID="{41E9B0B6-CEA1-4564-91E3-61E243187BCC}" presName="sibTrans" presStyleCnt="0"/>
      <dgm:spPr/>
    </dgm:pt>
    <dgm:pt modelId="{7D09BC0C-A934-46FD-93D4-2FBBEC0D6DFE}" type="pres">
      <dgm:prSet presAssocID="{A09B5308-34AD-421D-A2A2-8E80F54F9660}" presName="compNode" presStyleCnt="0"/>
      <dgm:spPr/>
    </dgm:pt>
    <dgm:pt modelId="{5FA5F744-0D4C-4A03-B161-CC33A5C45694}" type="pres">
      <dgm:prSet presAssocID="{A09B5308-34AD-421D-A2A2-8E80F54F9660}" presName="bgRect" presStyleLbl="bgShp" presStyleIdx="2" presStyleCnt="3"/>
      <dgm:spPr/>
    </dgm:pt>
    <dgm:pt modelId="{D023CB2C-C9E6-48AB-9AFF-B522F7E1ABDD}" type="pres">
      <dgm:prSet presAssocID="{A09B5308-34AD-421D-A2A2-8E80F54F966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co"/>
        </a:ext>
      </dgm:extLst>
    </dgm:pt>
    <dgm:pt modelId="{7DDF8A00-711E-49BF-A226-EA2BE6DA1CB0}" type="pres">
      <dgm:prSet presAssocID="{A09B5308-34AD-421D-A2A2-8E80F54F9660}" presName="spaceRect" presStyleCnt="0"/>
      <dgm:spPr/>
    </dgm:pt>
    <dgm:pt modelId="{995076B7-40F7-4F87-9BD3-A06C99CD5AEA}" type="pres">
      <dgm:prSet presAssocID="{A09B5308-34AD-421D-A2A2-8E80F54F9660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6A84203-6EF6-48F7-B079-76DD1209B2A7}" type="presOf" srcId="{1C37EB61-EDF6-4BDC-8071-A354A0EFF25B}" destId="{EF231C32-AA73-4CB9-9FFF-65D3B2F55901}" srcOrd="0" destOrd="0" presId="urn:microsoft.com/office/officeart/2018/2/layout/IconVerticalSolidList"/>
    <dgm:cxn modelId="{6DEE092E-A37B-420A-A302-5C172089ADCF}" srcId="{1C37EB61-EDF6-4BDC-8071-A354A0EFF25B}" destId="{A09B5308-34AD-421D-A2A2-8E80F54F9660}" srcOrd="2" destOrd="0" parTransId="{1B1BEA9B-419F-4031-96F4-5CC72DE29F37}" sibTransId="{C45F57B8-2F0D-4474-A8D7-19485A9C9D36}"/>
    <dgm:cxn modelId="{9EB12042-9417-4A7C-B435-BF218EA276C0}" srcId="{1C37EB61-EDF6-4BDC-8071-A354A0EFF25B}" destId="{B04D87B8-ECAE-4D4A-88EF-357F4DAFD257}" srcOrd="1" destOrd="0" parTransId="{924F9ECF-D9CF-4146-8071-2ABCA7E9AA6E}" sibTransId="{41E9B0B6-CEA1-4564-91E3-61E243187BCC}"/>
    <dgm:cxn modelId="{8E0BD160-1283-4E33-926E-031799AA456D}" type="presOf" srcId="{B04D87B8-ECAE-4D4A-88EF-357F4DAFD257}" destId="{56ABAB20-2404-4DB5-8637-77CC7C0FFCF9}" srcOrd="0" destOrd="0" presId="urn:microsoft.com/office/officeart/2018/2/layout/IconVerticalSolidList"/>
    <dgm:cxn modelId="{3B0CCAA2-4A25-4E2C-86FF-2FBAEE67B40C}" type="presOf" srcId="{289B72DD-ECB0-4553-83B0-ED4502BC8459}" destId="{1C3CD1FC-0F76-459F-9A76-346BC30AF906}" srcOrd="0" destOrd="0" presId="urn:microsoft.com/office/officeart/2018/2/layout/IconVerticalSolidList"/>
    <dgm:cxn modelId="{506511A5-B5F3-4FD8-9DD8-A15F86CEE0E7}" srcId="{1C37EB61-EDF6-4BDC-8071-A354A0EFF25B}" destId="{289B72DD-ECB0-4553-83B0-ED4502BC8459}" srcOrd="0" destOrd="0" parTransId="{216E1634-9577-42E3-B67E-860B4012FA8B}" sibTransId="{DE397395-E260-46F4-A53E-7322C5F0CE6C}"/>
    <dgm:cxn modelId="{4637B6F1-1C07-4859-AA98-0967F58C0B5C}" type="presOf" srcId="{A09B5308-34AD-421D-A2A2-8E80F54F9660}" destId="{995076B7-40F7-4F87-9BD3-A06C99CD5AEA}" srcOrd="0" destOrd="0" presId="urn:microsoft.com/office/officeart/2018/2/layout/IconVerticalSolidList"/>
    <dgm:cxn modelId="{78AF3E31-900B-4FBD-8CB1-64D15CC31E49}" type="presParOf" srcId="{EF231C32-AA73-4CB9-9FFF-65D3B2F55901}" destId="{08D364DC-660A-4DCF-B32A-E719E2E955E3}" srcOrd="0" destOrd="0" presId="urn:microsoft.com/office/officeart/2018/2/layout/IconVerticalSolidList"/>
    <dgm:cxn modelId="{51A58B06-BE32-4379-ABC4-0338E1EDE014}" type="presParOf" srcId="{08D364DC-660A-4DCF-B32A-E719E2E955E3}" destId="{53ADA256-90AF-4530-8543-12B41F26DB60}" srcOrd="0" destOrd="0" presId="urn:microsoft.com/office/officeart/2018/2/layout/IconVerticalSolidList"/>
    <dgm:cxn modelId="{09AB0A12-5791-4391-85D4-19892D92E1A5}" type="presParOf" srcId="{08D364DC-660A-4DCF-B32A-E719E2E955E3}" destId="{70A90926-D957-42BA-B30C-C9EF0BA94E30}" srcOrd="1" destOrd="0" presId="urn:microsoft.com/office/officeart/2018/2/layout/IconVerticalSolidList"/>
    <dgm:cxn modelId="{C4E95081-D295-40D4-BD82-5BEC4AECD9C2}" type="presParOf" srcId="{08D364DC-660A-4DCF-B32A-E719E2E955E3}" destId="{F3F7C586-CF02-4719-B6BC-4CF876F6EF32}" srcOrd="2" destOrd="0" presId="urn:microsoft.com/office/officeart/2018/2/layout/IconVerticalSolidList"/>
    <dgm:cxn modelId="{CEF1D177-5C40-42BA-85B1-A5D027C54A90}" type="presParOf" srcId="{08D364DC-660A-4DCF-B32A-E719E2E955E3}" destId="{1C3CD1FC-0F76-459F-9A76-346BC30AF906}" srcOrd="3" destOrd="0" presId="urn:microsoft.com/office/officeart/2018/2/layout/IconVerticalSolidList"/>
    <dgm:cxn modelId="{17950449-DF3C-4270-99ED-612E6F053F39}" type="presParOf" srcId="{EF231C32-AA73-4CB9-9FFF-65D3B2F55901}" destId="{B86E5BFF-D3D8-497C-8525-EAC64BB6EEE0}" srcOrd="1" destOrd="0" presId="urn:microsoft.com/office/officeart/2018/2/layout/IconVerticalSolidList"/>
    <dgm:cxn modelId="{761EBC75-0CAA-4BBF-8448-05F57E0800A1}" type="presParOf" srcId="{EF231C32-AA73-4CB9-9FFF-65D3B2F55901}" destId="{C1D1E672-9236-4C30-BA24-8781EA6A3E01}" srcOrd="2" destOrd="0" presId="urn:microsoft.com/office/officeart/2018/2/layout/IconVerticalSolidList"/>
    <dgm:cxn modelId="{25F9DE36-46BA-4B7A-AF16-4F93F1D9A0EA}" type="presParOf" srcId="{C1D1E672-9236-4C30-BA24-8781EA6A3E01}" destId="{7A1E00DD-313B-4079-90A3-56BC63BDA79D}" srcOrd="0" destOrd="0" presId="urn:microsoft.com/office/officeart/2018/2/layout/IconVerticalSolidList"/>
    <dgm:cxn modelId="{5982F2AF-0E0F-4794-B889-D29E91D38F72}" type="presParOf" srcId="{C1D1E672-9236-4C30-BA24-8781EA6A3E01}" destId="{A5B3340A-4753-480F-A25D-82C7A0709E94}" srcOrd="1" destOrd="0" presId="urn:microsoft.com/office/officeart/2018/2/layout/IconVerticalSolidList"/>
    <dgm:cxn modelId="{4BB0D512-6F95-4E7E-9A72-45C7A80686A0}" type="presParOf" srcId="{C1D1E672-9236-4C30-BA24-8781EA6A3E01}" destId="{5F121705-18AF-4F01-BAC4-14364E04AD75}" srcOrd="2" destOrd="0" presId="urn:microsoft.com/office/officeart/2018/2/layout/IconVerticalSolidList"/>
    <dgm:cxn modelId="{44BAEC46-9B78-4886-9642-EC081BE38A61}" type="presParOf" srcId="{C1D1E672-9236-4C30-BA24-8781EA6A3E01}" destId="{56ABAB20-2404-4DB5-8637-77CC7C0FFCF9}" srcOrd="3" destOrd="0" presId="urn:microsoft.com/office/officeart/2018/2/layout/IconVerticalSolidList"/>
    <dgm:cxn modelId="{4D21A818-AABD-4712-99F3-A51477111C67}" type="presParOf" srcId="{EF231C32-AA73-4CB9-9FFF-65D3B2F55901}" destId="{C1E35CEA-0885-45EB-85ED-4849A032B3CE}" srcOrd="3" destOrd="0" presId="urn:microsoft.com/office/officeart/2018/2/layout/IconVerticalSolidList"/>
    <dgm:cxn modelId="{6F7F56DF-A9BD-454B-BCC4-7A29C96EA6A1}" type="presParOf" srcId="{EF231C32-AA73-4CB9-9FFF-65D3B2F55901}" destId="{7D09BC0C-A934-46FD-93D4-2FBBEC0D6DFE}" srcOrd="4" destOrd="0" presId="urn:microsoft.com/office/officeart/2018/2/layout/IconVerticalSolidList"/>
    <dgm:cxn modelId="{33127865-6908-46E6-94EF-6FBAA65A69F0}" type="presParOf" srcId="{7D09BC0C-A934-46FD-93D4-2FBBEC0D6DFE}" destId="{5FA5F744-0D4C-4A03-B161-CC33A5C45694}" srcOrd="0" destOrd="0" presId="urn:microsoft.com/office/officeart/2018/2/layout/IconVerticalSolidList"/>
    <dgm:cxn modelId="{0FFD50A4-497A-405D-A53F-039C1B767412}" type="presParOf" srcId="{7D09BC0C-A934-46FD-93D4-2FBBEC0D6DFE}" destId="{D023CB2C-C9E6-48AB-9AFF-B522F7E1ABDD}" srcOrd="1" destOrd="0" presId="urn:microsoft.com/office/officeart/2018/2/layout/IconVerticalSolidList"/>
    <dgm:cxn modelId="{00830591-B15E-41E4-833B-C7A1A379213B}" type="presParOf" srcId="{7D09BC0C-A934-46FD-93D4-2FBBEC0D6DFE}" destId="{7DDF8A00-711E-49BF-A226-EA2BE6DA1CB0}" srcOrd="2" destOrd="0" presId="urn:microsoft.com/office/officeart/2018/2/layout/IconVerticalSolidList"/>
    <dgm:cxn modelId="{9605AF6F-2B5B-49C7-8A0B-56F655B15910}" type="presParOf" srcId="{7D09BC0C-A934-46FD-93D4-2FBBEC0D6DFE}" destId="{995076B7-40F7-4F87-9BD3-A06C99CD5AE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0CEB19-F8D7-4497-A4B6-91E5B0FFF023}" type="doc">
      <dgm:prSet loTypeId="urn:microsoft.com/office/officeart/2005/8/layout/process5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B551518-485C-455B-9494-6C035B755153}">
      <dgm:prSet/>
      <dgm:spPr/>
      <dgm:t>
        <a:bodyPr/>
        <a:lstStyle/>
        <a:p>
          <a:r>
            <a:rPr lang="en-US"/>
            <a:t>• A finales de 2024, la reforma constitucional eliminó al INAI.</a:t>
          </a:r>
        </a:p>
      </dgm:t>
    </dgm:pt>
    <dgm:pt modelId="{64E006E6-1551-47DD-B98E-5757A41E1A41}" type="parTrans" cxnId="{88D9A560-EF60-4782-8A35-C58A749B4D68}">
      <dgm:prSet/>
      <dgm:spPr/>
      <dgm:t>
        <a:bodyPr/>
        <a:lstStyle/>
        <a:p>
          <a:endParaRPr lang="en-US"/>
        </a:p>
      </dgm:t>
    </dgm:pt>
    <dgm:pt modelId="{3B2346AA-44BE-46BE-B67F-6F1DD3A84FF5}" type="sibTrans" cxnId="{88D9A560-EF60-4782-8A35-C58A749B4D68}">
      <dgm:prSet/>
      <dgm:spPr/>
      <dgm:t>
        <a:bodyPr/>
        <a:lstStyle/>
        <a:p>
          <a:endParaRPr lang="en-US"/>
        </a:p>
      </dgm:t>
    </dgm:pt>
    <dgm:pt modelId="{29187E1B-D198-4961-B742-66E6CD5C42F3}">
      <dgm:prSet/>
      <dgm:spPr/>
      <dgm:t>
        <a:bodyPr/>
        <a:lstStyle/>
        <a:p>
          <a:r>
            <a:rPr lang="en-US"/>
            <a:t>• Con su desaparición, la PNDA perdió validez.</a:t>
          </a:r>
        </a:p>
      </dgm:t>
    </dgm:pt>
    <dgm:pt modelId="{3B2FC059-79AA-4361-AE70-0850351C02E4}" type="parTrans" cxnId="{3B9242D7-B1EA-4DCA-B821-D94FA64785BA}">
      <dgm:prSet/>
      <dgm:spPr/>
      <dgm:t>
        <a:bodyPr/>
        <a:lstStyle/>
        <a:p>
          <a:endParaRPr lang="en-US"/>
        </a:p>
      </dgm:t>
    </dgm:pt>
    <dgm:pt modelId="{F91427A1-AB2C-4EF5-BAFA-4CCE2CB88FC6}" type="sibTrans" cxnId="{3B9242D7-B1EA-4DCA-B821-D94FA64785BA}">
      <dgm:prSet/>
      <dgm:spPr/>
      <dgm:t>
        <a:bodyPr/>
        <a:lstStyle/>
        <a:p>
          <a:endParaRPr lang="en-US"/>
        </a:p>
      </dgm:t>
    </dgm:pt>
    <dgm:pt modelId="{75E096D2-9A0D-46E2-A481-B0535D32F917}">
      <dgm:prSet/>
      <dgm:spPr/>
      <dgm:t>
        <a:bodyPr/>
        <a:lstStyle/>
        <a:p>
          <a:r>
            <a:rPr lang="en-US"/>
            <a:t>• La nueva Agencia de Transformación Digital y Telecomunicaciones asume la coordinación en materia de datos abiertos.</a:t>
          </a:r>
        </a:p>
      </dgm:t>
    </dgm:pt>
    <dgm:pt modelId="{425BD33F-2054-43B2-8464-18BC9998B18A}" type="parTrans" cxnId="{B1C258C3-8710-4C2B-937B-205129005179}">
      <dgm:prSet/>
      <dgm:spPr/>
      <dgm:t>
        <a:bodyPr/>
        <a:lstStyle/>
        <a:p>
          <a:endParaRPr lang="en-US"/>
        </a:p>
      </dgm:t>
    </dgm:pt>
    <dgm:pt modelId="{EC81E2B2-8CCD-4DA4-BCDD-236356121356}" type="sibTrans" cxnId="{B1C258C3-8710-4C2B-937B-205129005179}">
      <dgm:prSet/>
      <dgm:spPr/>
      <dgm:t>
        <a:bodyPr/>
        <a:lstStyle/>
        <a:p>
          <a:endParaRPr lang="en-US"/>
        </a:p>
      </dgm:t>
    </dgm:pt>
    <dgm:pt modelId="{301AC9F2-2C27-4396-8BBD-7D416E1DB8DB}">
      <dgm:prSet/>
      <dgm:spPr/>
      <dgm:t>
        <a:bodyPr/>
        <a:lstStyle/>
        <a:p>
          <a:r>
            <a:rPr lang="en-US"/>
            <a:t>• Cada poder y nivel de gobierno debe definir sus propios lineamientos sin una política nacional vinculante.</a:t>
          </a:r>
        </a:p>
      </dgm:t>
    </dgm:pt>
    <dgm:pt modelId="{5B450D18-CC1B-4BFB-8C2C-0B2EF3837EA7}" type="parTrans" cxnId="{B8B00009-151A-4036-AE64-C614D2B2EC39}">
      <dgm:prSet/>
      <dgm:spPr/>
      <dgm:t>
        <a:bodyPr/>
        <a:lstStyle/>
        <a:p>
          <a:endParaRPr lang="en-US"/>
        </a:p>
      </dgm:t>
    </dgm:pt>
    <dgm:pt modelId="{0F66CEAD-CECB-428E-BFEA-8DF09321F785}" type="sibTrans" cxnId="{B8B00009-151A-4036-AE64-C614D2B2EC39}">
      <dgm:prSet/>
      <dgm:spPr/>
      <dgm:t>
        <a:bodyPr/>
        <a:lstStyle/>
        <a:p>
          <a:endParaRPr lang="en-US"/>
        </a:p>
      </dgm:t>
    </dgm:pt>
    <dgm:pt modelId="{5E4D9C7C-BD9E-42D0-89B9-B84F2C01A41F}" type="pres">
      <dgm:prSet presAssocID="{E30CEB19-F8D7-4497-A4B6-91E5B0FFF023}" presName="diagram" presStyleCnt="0">
        <dgm:presLayoutVars>
          <dgm:dir/>
          <dgm:resizeHandles val="exact"/>
        </dgm:presLayoutVars>
      </dgm:prSet>
      <dgm:spPr/>
    </dgm:pt>
    <dgm:pt modelId="{136FDE28-CBAC-4724-9935-849D67E0E07B}" type="pres">
      <dgm:prSet presAssocID="{7B551518-485C-455B-9494-6C035B755153}" presName="node" presStyleLbl="node1" presStyleIdx="0" presStyleCnt="4">
        <dgm:presLayoutVars>
          <dgm:bulletEnabled val="1"/>
        </dgm:presLayoutVars>
      </dgm:prSet>
      <dgm:spPr/>
    </dgm:pt>
    <dgm:pt modelId="{03D193B7-7CEC-499F-BB07-740A2BADFFDC}" type="pres">
      <dgm:prSet presAssocID="{3B2346AA-44BE-46BE-B67F-6F1DD3A84FF5}" presName="sibTrans" presStyleLbl="sibTrans2D1" presStyleIdx="0" presStyleCnt="3"/>
      <dgm:spPr/>
    </dgm:pt>
    <dgm:pt modelId="{7B9F1423-C890-4271-8B34-8E00F78FFB67}" type="pres">
      <dgm:prSet presAssocID="{3B2346AA-44BE-46BE-B67F-6F1DD3A84FF5}" presName="connectorText" presStyleLbl="sibTrans2D1" presStyleIdx="0" presStyleCnt="3"/>
      <dgm:spPr/>
    </dgm:pt>
    <dgm:pt modelId="{A492DA20-3DF4-45F6-AE27-BD5CE7762495}" type="pres">
      <dgm:prSet presAssocID="{29187E1B-D198-4961-B742-66E6CD5C42F3}" presName="node" presStyleLbl="node1" presStyleIdx="1" presStyleCnt="4">
        <dgm:presLayoutVars>
          <dgm:bulletEnabled val="1"/>
        </dgm:presLayoutVars>
      </dgm:prSet>
      <dgm:spPr/>
    </dgm:pt>
    <dgm:pt modelId="{ADFFCB8B-58C0-4338-B627-E5950F3E8523}" type="pres">
      <dgm:prSet presAssocID="{F91427A1-AB2C-4EF5-BAFA-4CCE2CB88FC6}" presName="sibTrans" presStyleLbl="sibTrans2D1" presStyleIdx="1" presStyleCnt="3"/>
      <dgm:spPr/>
    </dgm:pt>
    <dgm:pt modelId="{AF6EA9BF-9D98-4A9F-877D-805709DC127B}" type="pres">
      <dgm:prSet presAssocID="{F91427A1-AB2C-4EF5-BAFA-4CCE2CB88FC6}" presName="connectorText" presStyleLbl="sibTrans2D1" presStyleIdx="1" presStyleCnt="3"/>
      <dgm:spPr/>
    </dgm:pt>
    <dgm:pt modelId="{A67B70BD-11DB-4B85-80F4-D3F535A21F31}" type="pres">
      <dgm:prSet presAssocID="{75E096D2-9A0D-46E2-A481-B0535D32F917}" presName="node" presStyleLbl="node1" presStyleIdx="2" presStyleCnt="4">
        <dgm:presLayoutVars>
          <dgm:bulletEnabled val="1"/>
        </dgm:presLayoutVars>
      </dgm:prSet>
      <dgm:spPr/>
    </dgm:pt>
    <dgm:pt modelId="{D7C88815-491B-4B07-8304-E61E421B13D7}" type="pres">
      <dgm:prSet presAssocID="{EC81E2B2-8CCD-4DA4-BCDD-236356121356}" presName="sibTrans" presStyleLbl="sibTrans2D1" presStyleIdx="2" presStyleCnt="3"/>
      <dgm:spPr/>
    </dgm:pt>
    <dgm:pt modelId="{D877F3A7-BE06-4662-8A3C-A5CAEBB824BC}" type="pres">
      <dgm:prSet presAssocID="{EC81E2B2-8CCD-4DA4-BCDD-236356121356}" presName="connectorText" presStyleLbl="sibTrans2D1" presStyleIdx="2" presStyleCnt="3"/>
      <dgm:spPr/>
    </dgm:pt>
    <dgm:pt modelId="{F9EF6376-9E37-4CCB-A1CD-FB52F959D63A}" type="pres">
      <dgm:prSet presAssocID="{301AC9F2-2C27-4396-8BBD-7D416E1DB8DB}" presName="node" presStyleLbl="node1" presStyleIdx="3" presStyleCnt="4">
        <dgm:presLayoutVars>
          <dgm:bulletEnabled val="1"/>
        </dgm:presLayoutVars>
      </dgm:prSet>
      <dgm:spPr/>
    </dgm:pt>
  </dgm:ptLst>
  <dgm:cxnLst>
    <dgm:cxn modelId="{B8B00009-151A-4036-AE64-C614D2B2EC39}" srcId="{E30CEB19-F8D7-4497-A4B6-91E5B0FFF023}" destId="{301AC9F2-2C27-4396-8BBD-7D416E1DB8DB}" srcOrd="3" destOrd="0" parTransId="{5B450D18-CC1B-4BFB-8C2C-0B2EF3837EA7}" sibTransId="{0F66CEAD-CECB-428E-BFEA-8DF09321F785}"/>
    <dgm:cxn modelId="{4DC42D0B-C443-4E23-9BD1-4D1BB3F8D276}" type="presOf" srcId="{EC81E2B2-8CCD-4DA4-BCDD-236356121356}" destId="{D877F3A7-BE06-4662-8A3C-A5CAEBB824BC}" srcOrd="1" destOrd="0" presId="urn:microsoft.com/office/officeart/2005/8/layout/process5"/>
    <dgm:cxn modelId="{818B4B28-F935-4393-B77A-A6B9F23B8961}" type="presOf" srcId="{E30CEB19-F8D7-4497-A4B6-91E5B0FFF023}" destId="{5E4D9C7C-BD9E-42D0-89B9-B84F2C01A41F}" srcOrd="0" destOrd="0" presId="urn:microsoft.com/office/officeart/2005/8/layout/process5"/>
    <dgm:cxn modelId="{5030922C-F2B2-48C0-BF2D-80A31F4AD351}" type="presOf" srcId="{75E096D2-9A0D-46E2-A481-B0535D32F917}" destId="{A67B70BD-11DB-4B85-80F4-D3F535A21F31}" srcOrd="0" destOrd="0" presId="urn:microsoft.com/office/officeart/2005/8/layout/process5"/>
    <dgm:cxn modelId="{370A0E44-E0C1-4B60-9D92-F90BB8BF6803}" type="presOf" srcId="{F91427A1-AB2C-4EF5-BAFA-4CCE2CB88FC6}" destId="{AF6EA9BF-9D98-4A9F-877D-805709DC127B}" srcOrd="1" destOrd="0" presId="urn:microsoft.com/office/officeart/2005/8/layout/process5"/>
    <dgm:cxn modelId="{88D9A560-EF60-4782-8A35-C58A749B4D68}" srcId="{E30CEB19-F8D7-4497-A4B6-91E5B0FFF023}" destId="{7B551518-485C-455B-9494-6C035B755153}" srcOrd="0" destOrd="0" parTransId="{64E006E6-1551-47DD-B98E-5757A41E1A41}" sibTransId="{3B2346AA-44BE-46BE-B67F-6F1DD3A84FF5}"/>
    <dgm:cxn modelId="{2AF26987-588A-4FA7-A161-D44693F76262}" type="presOf" srcId="{7B551518-485C-455B-9494-6C035B755153}" destId="{136FDE28-CBAC-4724-9935-849D67E0E07B}" srcOrd="0" destOrd="0" presId="urn:microsoft.com/office/officeart/2005/8/layout/process5"/>
    <dgm:cxn modelId="{6B5B7EAB-8C9B-4C27-9B8D-EA9379CEC7B1}" type="presOf" srcId="{29187E1B-D198-4961-B742-66E6CD5C42F3}" destId="{A492DA20-3DF4-45F6-AE27-BD5CE7762495}" srcOrd="0" destOrd="0" presId="urn:microsoft.com/office/officeart/2005/8/layout/process5"/>
    <dgm:cxn modelId="{A03FFEB0-6457-48A7-8CDC-6E3DB7456401}" type="presOf" srcId="{F91427A1-AB2C-4EF5-BAFA-4CCE2CB88FC6}" destId="{ADFFCB8B-58C0-4338-B627-E5950F3E8523}" srcOrd="0" destOrd="0" presId="urn:microsoft.com/office/officeart/2005/8/layout/process5"/>
    <dgm:cxn modelId="{BFE1FDB3-C5D8-4AB5-B152-B9DF531FB5B3}" type="presOf" srcId="{3B2346AA-44BE-46BE-B67F-6F1DD3A84FF5}" destId="{03D193B7-7CEC-499F-BB07-740A2BADFFDC}" srcOrd="0" destOrd="0" presId="urn:microsoft.com/office/officeart/2005/8/layout/process5"/>
    <dgm:cxn modelId="{3BB73FB5-B72A-46E4-AFE7-94C711C2DBCA}" type="presOf" srcId="{EC81E2B2-8CCD-4DA4-BCDD-236356121356}" destId="{D7C88815-491B-4B07-8304-E61E421B13D7}" srcOrd="0" destOrd="0" presId="urn:microsoft.com/office/officeart/2005/8/layout/process5"/>
    <dgm:cxn modelId="{C05188B7-4BF3-4663-BB38-4061BA3FE52A}" type="presOf" srcId="{3B2346AA-44BE-46BE-B67F-6F1DD3A84FF5}" destId="{7B9F1423-C890-4271-8B34-8E00F78FFB67}" srcOrd="1" destOrd="0" presId="urn:microsoft.com/office/officeart/2005/8/layout/process5"/>
    <dgm:cxn modelId="{B1C258C3-8710-4C2B-937B-205129005179}" srcId="{E30CEB19-F8D7-4497-A4B6-91E5B0FFF023}" destId="{75E096D2-9A0D-46E2-A481-B0535D32F917}" srcOrd="2" destOrd="0" parTransId="{425BD33F-2054-43B2-8464-18BC9998B18A}" sibTransId="{EC81E2B2-8CCD-4DA4-BCDD-236356121356}"/>
    <dgm:cxn modelId="{1874CDC8-B6EE-4E17-B7DD-751CA7544AB1}" type="presOf" srcId="{301AC9F2-2C27-4396-8BBD-7D416E1DB8DB}" destId="{F9EF6376-9E37-4CCB-A1CD-FB52F959D63A}" srcOrd="0" destOrd="0" presId="urn:microsoft.com/office/officeart/2005/8/layout/process5"/>
    <dgm:cxn modelId="{3B9242D7-B1EA-4DCA-B821-D94FA64785BA}" srcId="{E30CEB19-F8D7-4497-A4B6-91E5B0FFF023}" destId="{29187E1B-D198-4961-B742-66E6CD5C42F3}" srcOrd="1" destOrd="0" parTransId="{3B2FC059-79AA-4361-AE70-0850351C02E4}" sibTransId="{F91427A1-AB2C-4EF5-BAFA-4CCE2CB88FC6}"/>
    <dgm:cxn modelId="{18FD9D74-BF13-4E33-8836-DBC9884CA883}" type="presParOf" srcId="{5E4D9C7C-BD9E-42D0-89B9-B84F2C01A41F}" destId="{136FDE28-CBAC-4724-9935-849D67E0E07B}" srcOrd="0" destOrd="0" presId="urn:microsoft.com/office/officeart/2005/8/layout/process5"/>
    <dgm:cxn modelId="{4895DA73-8606-4779-A0E3-3D59695C834C}" type="presParOf" srcId="{5E4D9C7C-BD9E-42D0-89B9-B84F2C01A41F}" destId="{03D193B7-7CEC-499F-BB07-740A2BADFFDC}" srcOrd="1" destOrd="0" presId="urn:microsoft.com/office/officeart/2005/8/layout/process5"/>
    <dgm:cxn modelId="{96D54D59-B292-4AC9-B1E1-3BE466345463}" type="presParOf" srcId="{03D193B7-7CEC-499F-BB07-740A2BADFFDC}" destId="{7B9F1423-C890-4271-8B34-8E00F78FFB67}" srcOrd="0" destOrd="0" presId="urn:microsoft.com/office/officeart/2005/8/layout/process5"/>
    <dgm:cxn modelId="{09D5DF6D-2092-41FC-A055-C63C6AA09964}" type="presParOf" srcId="{5E4D9C7C-BD9E-42D0-89B9-B84F2C01A41F}" destId="{A492DA20-3DF4-45F6-AE27-BD5CE7762495}" srcOrd="2" destOrd="0" presId="urn:microsoft.com/office/officeart/2005/8/layout/process5"/>
    <dgm:cxn modelId="{FCE0445F-DA79-4DA6-A200-FC9D8BA749A2}" type="presParOf" srcId="{5E4D9C7C-BD9E-42D0-89B9-B84F2C01A41F}" destId="{ADFFCB8B-58C0-4338-B627-E5950F3E8523}" srcOrd="3" destOrd="0" presId="urn:microsoft.com/office/officeart/2005/8/layout/process5"/>
    <dgm:cxn modelId="{922B74CC-21B6-411E-9101-3ED71C6F5C67}" type="presParOf" srcId="{ADFFCB8B-58C0-4338-B627-E5950F3E8523}" destId="{AF6EA9BF-9D98-4A9F-877D-805709DC127B}" srcOrd="0" destOrd="0" presId="urn:microsoft.com/office/officeart/2005/8/layout/process5"/>
    <dgm:cxn modelId="{63E52419-AA09-4312-A90D-6B4039F438A6}" type="presParOf" srcId="{5E4D9C7C-BD9E-42D0-89B9-B84F2C01A41F}" destId="{A67B70BD-11DB-4B85-80F4-D3F535A21F31}" srcOrd="4" destOrd="0" presId="urn:microsoft.com/office/officeart/2005/8/layout/process5"/>
    <dgm:cxn modelId="{6D532BFC-B7E5-49EF-B29E-B0B18DC70392}" type="presParOf" srcId="{5E4D9C7C-BD9E-42D0-89B9-B84F2C01A41F}" destId="{D7C88815-491B-4B07-8304-E61E421B13D7}" srcOrd="5" destOrd="0" presId="urn:microsoft.com/office/officeart/2005/8/layout/process5"/>
    <dgm:cxn modelId="{A705013F-4F95-4504-AAB9-1B10271600F3}" type="presParOf" srcId="{D7C88815-491B-4B07-8304-E61E421B13D7}" destId="{D877F3A7-BE06-4662-8A3C-A5CAEBB824BC}" srcOrd="0" destOrd="0" presId="urn:microsoft.com/office/officeart/2005/8/layout/process5"/>
    <dgm:cxn modelId="{11D9702B-73CA-40F4-A6EB-F26E3A5B3F0A}" type="presParOf" srcId="{5E4D9C7C-BD9E-42D0-89B9-B84F2C01A41F}" destId="{F9EF6376-9E37-4CCB-A1CD-FB52F959D63A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8FDABE9-8D4E-4C10-A9A8-60EB174E32B0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863CFF89-CE36-4FA4-A85C-34266A5125CF}">
      <dgm:prSet/>
      <dgm:spPr/>
      <dgm:t>
        <a:bodyPr/>
        <a:lstStyle/>
        <a:p>
          <a:r>
            <a:rPr lang="en-US"/>
            <a:t>Desafíos:</a:t>
          </a:r>
        </a:p>
      </dgm:t>
    </dgm:pt>
    <dgm:pt modelId="{DCF29CD3-DDEE-4841-8649-0FEE3DD8109D}" type="parTrans" cxnId="{C580B560-A3CD-42EA-95CE-8F94092C79C2}">
      <dgm:prSet/>
      <dgm:spPr/>
      <dgm:t>
        <a:bodyPr/>
        <a:lstStyle/>
        <a:p>
          <a:endParaRPr lang="en-US"/>
        </a:p>
      </dgm:t>
    </dgm:pt>
    <dgm:pt modelId="{C3D7E886-586D-4525-A4D4-0F1E244DA7B6}" type="sibTrans" cxnId="{C580B560-A3CD-42EA-95CE-8F94092C79C2}">
      <dgm:prSet/>
      <dgm:spPr/>
      <dgm:t>
        <a:bodyPr/>
        <a:lstStyle/>
        <a:p>
          <a:endParaRPr lang="en-US"/>
        </a:p>
      </dgm:t>
    </dgm:pt>
    <dgm:pt modelId="{E39565E8-E64A-400C-8FF9-4AA104C65EA6}">
      <dgm:prSet/>
      <dgm:spPr/>
      <dgm:t>
        <a:bodyPr/>
        <a:lstStyle/>
        <a:p>
          <a:r>
            <a:rPr lang="en-US"/>
            <a:t>• Pérdida de coordinación centralizada.</a:t>
          </a:r>
        </a:p>
      </dgm:t>
    </dgm:pt>
    <dgm:pt modelId="{DDA21F6B-CC5B-42D7-A4AA-20E721E69419}" type="parTrans" cxnId="{59AA42A5-F1AF-4731-8788-2C7AA8AC820A}">
      <dgm:prSet/>
      <dgm:spPr/>
      <dgm:t>
        <a:bodyPr/>
        <a:lstStyle/>
        <a:p>
          <a:endParaRPr lang="en-US"/>
        </a:p>
      </dgm:t>
    </dgm:pt>
    <dgm:pt modelId="{DF73E65B-4A6B-4E3B-8463-6CBA503D83C2}" type="sibTrans" cxnId="{59AA42A5-F1AF-4731-8788-2C7AA8AC820A}">
      <dgm:prSet/>
      <dgm:spPr/>
      <dgm:t>
        <a:bodyPr/>
        <a:lstStyle/>
        <a:p>
          <a:endParaRPr lang="en-US"/>
        </a:p>
      </dgm:t>
    </dgm:pt>
    <dgm:pt modelId="{23E63296-0D4C-41FE-B504-E4E54FB6D716}">
      <dgm:prSet/>
      <dgm:spPr/>
      <dgm:t>
        <a:bodyPr/>
        <a:lstStyle/>
        <a:p>
          <a:r>
            <a:rPr lang="en-US"/>
            <a:t>• Riesgo de desigualdad entre instituciones.</a:t>
          </a:r>
        </a:p>
      </dgm:t>
    </dgm:pt>
    <dgm:pt modelId="{B2B68D0E-EDCD-4C0B-8382-32C440D8A0B1}" type="parTrans" cxnId="{50306517-0632-48CB-AE79-4B9D1FBF5719}">
      <dgm:prSet/>
      <dgm:spPr/>
      <dgm:t>
        <a:bodyPr/>
        <a:lstStyle/>
        <a:p>
          <a:endParaRPr lang="en-US"/>
        </a:p>
      </dgm:t>
    </dgm:pt>
    <dgm:pt modelId="{8DDAAB5E-63CA-45C1-B8B1-797F5269591D}" type="sibTrans" cxnId="{50306517-0632-48CB-AE79-4B9D1FBF5719}">
      <dgm:prSet/>
      <dgm:spPr/>
      <dgm:t>
        <a:bodyPr/>
        <a:lstStyle/>
        <a:p>
          <a:endParaRPr lang="en-US"/>
        </a:p>
      </dgm:t>
    </dgm:pt>
    <dgm:pt modelId="{CF8FF70F-AB10-416A-AC73-3DE27C48306D}">
      <dgm:prSet/>
      <dgm:spPr/>
      <dgm:t>
        <a:bodyPr/>
        <a:lstStyle/>
        <a:p>
          <a:r>
            <a:rPr lang="en-US"/>
            <a:t>• Fragmentación de esfuerzos.</a:t>
          </a:r>
        </a:p>
      </dgm:t>
    </dgm:pt>
    <dgm:pt modelId="{A74F1A54-19D3-404C-883E-A0079ADD2E07}" type="parTrans" cxnId="{C0367BEE-4ED9-44E3-A29F-0E851CBFA0C8}">
      <dgm:prSet/>
      <dgm:spPr/>
      <dgm:t>
        <a:bodyPr/>
        <a:lstStyle/>
        <a:p>
          <a:endParaRPr lang="en-US"/>
        </a:p>
      </dgm:t>
    </dgm:pt>
    <dgm:pt modelId="{084B15D8-D423-4B3A-B45E-C1FB388052EF}" type="sibTrans" cxnId="{C0367BEE-4ED9-44E3-A29F-0E851CBFA0C8}">
      <dgm:prSet/>
      <dgm:spPr/>
      <dgm:t>
        <a:bodyPr/>
        <a:lstStyle/>
        <a:p>
          <a:endParaRPr lang="en-US"/>
        </a:p>
      </dgm:t>
    </dgm:pt>
    <dgm:pt modelId="{7210222C-EE3B-4FC0-AB4A-3DBBC9CD61AA}">
      <dgm:prSet/>
      <dgm:spPr/>
      <dgm:t>
        <a:bodyPr/>
        <a:lstStyle/>
        <a:p>
          <a:r>
            <a:rPr lang="en-US"/>
            <a:t>Oportunidades:</a:t>
          </a:r>
        </a:p>
      </dgm:t>
    </dgm:pt>
    <dgm:pt modelId="{C4D66D99-7698-47FC-9EBE-A28AF4A5EA85}" type="parTrans" cxnId="{DC1D7B6B-C0B0-4FCE-9791-F9003EC99E49}">
      <dgm:prSet/>
      <dgm:spPr/>
      <dgm:t>
        <a:bodyPr/>
        <a:lstStyle/>
        <a:p>
          <a:endParaRPr lang="en-US"/>
        </a:p>
      </dgm:t>
    </dgm:pt>
    <dgm:pt modelId="{0443F9E3-8264-4CFF-9B11-F7A895818F30}" type="sibTrans" cxnId="{DC1D7B6B-C0B0-4FCE-9791-F9003EC99E49}">
      <dgm:prSet/>
      <dgm:spPr/>
      <dgm:t>
        <a:bodyPr/>
        <a:lstStyle/>
        <a:p>
          <a:endParaRPr lang="en-US"/>
        </a:p>
      </dgm:t>
    </dgm:pt>
    <dgm:pt modelId="{F7233C77-BC7A-45B3-A1F7-662A8B7B0C16}">
      <dgm:prSet/>
      <dgm:spPr/>
      <dgm:t>
        <a:bodyPr/>
        <a:lstStyle/>
        <a:p>
          <a:r>
            <a:rPr lang="en-US"/>
            <a:t>• Autonomía institucional.</a:t>
          </a:r>
        </a:p>
      </dgm:t>
    </dgm:pt>
    <dgm:pt modelId="{C364565E-C646-49A7-9392-FFAD4FAD662B}" type="parTrans" cxnId="{57E4C793-4295-4790-B943-07FF3E6AB95C}">
      <dgm:prSet/>
      <dgm:spPr/>
      <dgm:t>
        <a:bodyPr/>
        <a:lstStyle/>
        <a:p>
          <a:endParaRPr lang="en-US"/>
        </a:p>
      </dgm:t>
    </dgm:pt>
    <dgm:pt modelId="{A7B0FCEC-4229-45E9-B6A3-176A92F7EB3B}" type="sibTrans" cxnId="{57E4C793-4295-4790-B943-07FF3E6AB95C}">
      <dgm:prSet/>
      <dgm:spPr/>
      <dgm:t>
        <a:bodyPr/>
        <a:lstStyle/>
        <a:p>
          <a:endParaRPr lang="en-US"/>
        </a:p>
      </dgm:t>
    </dgm:pt>
    <dgm:pt modelId="{E28E4791-AFE9-4904-A9B4-8CE0B2C2DE3C}">
      <dgm:prSet/>
      <dgm:spPr/>
      <dgm:t>
        <a:bodyPr/>
        <a:lstStyle/>
        <a:p>
          <a:r>
            <a:rPr lang="en-US"/>
            <a:t>• Adaptación a contextos locales.</a:t>
          </a:r>
        </a:p>
      </dgm:t>
    </dgm:pt>
    <dgm:pt modelId="{65BF1DA2-6322-4055-AD19-754C212B063B}" type="parTrans" cxnId="{93B55F98-B1F1-4171-A1A6-16A8C5F113C6}">
      <dgm:prSet/>
      <dgm:spPr/>
      <dgm:t>
        <a:bodyPr/>
        <a:lstStyle/>
        <a:p>
          <a:endParaRPr lang="en-US"/>
        </a:p>
      </dgm:t>
    </dgm:pt>
    <dgm:pt modelId="{6CBDD808-786D-4B6A-ACAC-20D189A59391}" type="sibTrans" cxnId="{93B55F98-B1F1-4171-A1A6-16A8C5F113C6}">
      <dgm:prSet/>
      <dgm:spPr/>
      <dgm:t>
        <a:bodyPr/>
        <a:lstStyle/>
        <a:p>
          <a:endParaRPr lang="en-US"/>
        </a:p>
      </dgm:t>
    </dgm:pt>
    <dgm:pt modelId="{F07D80D2-B9A2-4623-8C1C-8EDF18AE74F0}">
      <dgm:prSet/>
      <dgm:spPr/>
      <dgm:t>
        <a:bodyPr/>
        <a:lstStyle/>
        <a:p>
          <a:r>
            <a:rPr lang="en-US"/>
            <a:t>• Innovación y colaboración interinstitucional.</a:t>
          </a:r>
        </a:p>
      </dgm:t>
    </dgm:pt>
    <dgm:pt modelId="{7BA4DA48-995D-4575-B960-229F0C7E7F17}" type="parTrans" cxnId="{0F99627A-1CFF-4A38-AD35-E950978BF44C}">
      <dgm:prSet/>
      <dgm:spPr/>
      <dgm:t>
        <a:bodyPr/>
        <a:lstStyle/>
        <a:p>
          <a:endParaRPr lang="en-US"/>
        </a:p>
      </dgm:t>
    </dgm:pt>
    <dgm:pt modelId="{ED246805-C717-496B-A5C6-DE07C1452138}" type="sibTrans" cxnId="{0F99627A-1CFF-4A38-AD35-E950978BF44C}">
      <dgm:prSet/>
      <dgm:spPr/>
      <dgm:t>
        <a:bodyPr/>
        <a:lstStyle/>
        <a:p>
          <a:endParaRPr lang="en-US"/>
        </a:p>
      </dgm:t>
    </dgm:pt>
    <dgm:pt modelId="{CFAE01B6-C72E-43DB-A1BE-97FF1C68BCF4}" type="pres">
      <dgm:prSet presAssocID="{B8FDABE9-8D4E-4C10-A9A8-60EB174E32B0}" presName="diagram" presStyleCnt="0">
        <dgm:presLayoutVars>
          <dgm:dir/>
          <dgm:resizeHandles val="exact"/>
        </dgm:presLayoutVars>
      </dgm:prSet>
      <dgm:spPr/>
    </dgm:pt>
    <dgm:pt modelId="{B9036C61-1BF5-41EE-B0C2-65E78905B5B7}" type="pres">
      <dgm:prSet presAssocID="{863CFF89-CE36-4FA4-A85C-34266A5125CF}" presName="node" presStyleLbl="node1" presStyleIdx="0" presStyleCnt="8">
        <dgm:presLayoutVars>
          <dgm:bulletEnabled val="1"/>
        </dgm:presLayoutVars>
      </dgm:prSet>
      <dgm:spPr/>
    </dgm:pt>
    <dgm:pt modelId="{130948D2-0E26-4A82-857E-23BC5859AFCB}" type="pres">
      <dgm:prSet presAssocID="{C3D7E886-586D-4525-A4D4-0F1E244DA7B6}" presName="sibTrans" presStyleCnt="0"/>
      <dgm:spPr/>
    </dgm:pt>
    <dgm:pt modelId="{2FFAD641-9DB7-43CF-920C-CCACC0561B22}" type="pres">
      <dgm:prSet presAssocID="{E39565E8-E64A-400C-8FF9-4AA104C65EA6}" presName="node" presStyleLbl="node1" presStyleIdx="1" presStyleCnt="8">
        <dgm:presLayoutVars>
          <dgm:bulletEnabled val="1"/>
        </dgm:presLayoutVars>
      </dgm:prSet>
      <dgm:spPr/>
    </dgm:pt>
    <dgm:pt modelId="{D6EA6576-C2E7-47CC-BC82-E0CF38E9EA41}" type="pres">
      <dgm:prSet presAssocID="{DF73E65B-4A6B-4E3B-8463-6CBA503D83C2}" presName="sibTrans" presStyleCnt="0"/>
      <dgm:spPr/>
    </dgm:pt>
    <dgm:pt modelId="{5BB884C9-6CA4-4421-824B-7D13AF5BA2E2}" type="pres">
      <dgm:prSet presAssocID="{23E63296-0D4C-41FE-B504-E4E54FB6D716}" presName="node" presStyleLbl="node1" presStyleIdx="2" presStyleCnt="8">
        <dgm:presLayoutVars>
          <dgm:bulletEnabled val="1"/>
        </dgm:presLayoutVars>
      </dgm:prSet>
      <dgm:spPr/>
    </dgm:pt>
    <dgm:pt modelId="{89472B45-BDA9-48BD-8CD1-90FEA3F3F798}" type="pres">
      <dgm:prSet presAssocID="{8DDAAB5E-63CA-45C1-B8B1-797F5269591D}" presName="sibTrans" presStyleCnt="0"/>
      <dgm:spPr/>
    </dgm:pt>
    <dgm:pt modelId="{F0AEBFC5-C036-4986-BE68-482894670D49}" type="pres">
      <dgm:prSet presAssocID="{CF8FF70F-AB10-416A-AC73-3DE27C48306D}" presName="node" presStyleLbl="node1" presStyleIdx="3" presStyleCnt="8">
        <dgm:presLayoutVars>
          <dgm:bulletEnabled val="1"/>
        </dgm:presLayoutVars>
      </dgm:prSet>
      <dgm:spPr/>
    </dgm:pt>
    <dgm:pt modelId="{96D25FE7-311D-4F14-8167-6C3D57A11336}" type="pres">
      <dgm:prSet presAssocID="{084B15D8-D423-4B3A-B45E-C1FB388052EF}" presName="sibTrans" presStyleCnt="0"/>
      <dgm:spPr/>
    </dgm:pt>
    <dgm:pt modelId="{67E92590-8CEF-4345-8D92-68561CD665BE}" type="pres">
      <dgm:prSet presAssocID="{7210222C-EE3B-4FC0-AB4A-3DBBC9CD61AA}" presName="node" presStyleLbl="node1" presStyleIdx="4" presStyleCnt="8">
        <dgm:presLayoutVars>
          <dgm:bulletEnabled val="1"/>
        </dgm:presLayoutVars>
      </dgm:prSet>
      <dgm:spPr/>
    </dgm:pt>
    <dgm:pt modelId="{E2B58771-4290-48BC-8044-16CDC1045507}" type="pres">
      <dgm:prSet presAssocID="{0443F9E3-8264-4CFF-9B11-F7A895818F30}" presName="sibTrans" presStyleCnt="0"/>
      <dgm:spPr/>
    </dgm:pt>
    <dgm:pt modelId="{DBACBC9B-3567-4910-9F2A-5FD139BD51B5}" type="pres">
      <dgm:prSet presAssocID="{F7233C77-BC7A-45B3-A1F7-662A8B7B0C16}" presName="node" presStyleLbl="node1" presStyleIdx="5" presStyleCnt="8">
        <dgm:presLayoutVars>
          <dgm:bulletEnabled val="1"/>
        </dgm:presLayoutVars>
      </dgm:prSet>
      <dgm:spPr/>
    </dgm:pt>
    <dgm:pt modelId="{A5DEEE8C-38CF-48E7-9364-AB7E1A60EB54}" type="pres">
      <dgm:prSet presAssocID="{A7B0FCEC-4229-45E9-B6A3-176A92F7EB3B}" presName="sibTrans" presStyleCnt="0"/>
      <dgm:spPr/>
    </dgm:pt>
    <dgm:pt modelId="{6BFD9EE7-1EA6-4652-A803-9F185075988B}" type="pres">
      <dgm:prSet presAssocID="{E28E4791-AFE9-4904-A9B4-8CE0B2C2DE3C}" presName="node" presStyleLbl="node1" presStyleIdx="6" presStyleCnt="8">
        <dgm:presLayoutVars>
          <dgm:bulletEnabled val="1"/>
        </dgm:presLayoutVars>
      </dgm:prSet>
      <dgm:spPr/>
    </dgm:pt>
    <dgm:pt modelId="{501F22DC-7FEB-4FC4-8383-596992988AEF}" type="pres">
      <dgm:prSet presAssocID="{6CBDD808-786D-4B6A-ACAC-20D189A59391}" presName="sibTrans" presStyleCnt="0"/>
      <dgm:spPr/>
    </dgm:pt>
    <dgm:pt modelId="{040B6EAA-0506-47CC-9196-53000FA9E425}" type="pres">
      <dgm:prSet presAssocID="{F07D80D2-B9A2-4623-8C1C-8EDF18AE74F0}" presName="node" presStyleLbl="node1" presStyleIdx="7" presStyleCnt="8">
        <dgm:presLayoutVars>
          <dgm:bulletEnabled val="1"/>
        </dgm:presLayoutVars>
      </dgm:prSet>
      <dgm:spPr/>
    </dgm:pt>
  </dgm:ptLst>
  <dgm:cxnLst>
    <dgm:cxn modelId="{3324C314-E053-436E-962D-E4313A63B438}" type="presOf" srcId="{F07D80D2-B9A2-4623-8C1C-8EDF18AE74F0}" destId="{040B6EAA-0506-47CC-9196-53000FA9E425}" srcOrd="0" destOrd="0" presId="urn:microsoft.com/office/officeart/2005/8/layout/default"/>
    <dgm:cxn modelId="{50306517-0632-48CB-AE79-4B9D1FBF5719}" srcId="{B8FDABE9-8D4E-4C10-A9A8-60EB174E32B0}" destId="{23E63296-0D4C-41FE-B504-E4E54FB6D716}" srcOrd="2" destOrd="0" parTransId="{B2B68D0E-EDCD-4C0B-8382-32C440D8A0B1}" sibTransId="{8DDAAB5E-63CA-45C1-B8B1-797F5269591D}"/>
    <dgm:cxn modelId="{73A5AB44-038C-4C91-8609-D949DDB4FD43}" type="presOf" srcId="{E28E4791-AFE9-4904-A9B4-8CE0B2C2DE3C}" destId="{6BFD9EE7-1EA6-4652-A803-9F185075988B}" srcOrd="0" destOrd="0" presId="urn:microsoft.com/office/officeart/2005/8/layout/default"/>
    <dgm:cxn modelId="{C580B560-A3CD-42EA-95CE-8F94092C79C2}" srcId="{B8FDABE9-8D4E-4C10-A9A8-60EB174E32B0}" destId="{863CFF89-CE36-4FA4-A85C-34266A5125CF}" srcOrd="0" destOrd="0" parTransId="{DCF29CD3-DDEE-4841-8649-0FEE3DD8109D}" sibTransId="{C3D7E886-586D-4525-A4D4-0F1E244DA7B6}"/>
    <dgm:cxn modelId="{C4C0B363-D6A7-4C17-8ED3-48C39FDA9B9F}" type="presOf" srcId="{7210222C-EE3B-4FC0-AB4A-3DBBC9CD61AA}" destId="{67E92590-8CEF-4345-8D92-68561CD665BE}" srcOrd="0" destOrd="0" presId="urn:microsoft.com/office/officeart/2005/8/layout/default"/>
    <dgm:cxn modelId="{DC1D7B6B-C0B0-4FCE-9791-F9003EC99E49}" srcId="{B8FDABE9-8D4E-4C10-A9A8-60EB174E32B0}" destId="{7210222C-EE3B-4FC0-AB4A-3DBBC9CD61AA}" srcOrd="4" destOrd="0" parTransId="{C4D66D99-7698-47FC-9EBE-A28AF4A5EA85}" sibTransId="{0443F9E3-8264-4CFF-9B11-F7A895818F30}"/>
    <dgm:cxn modelId="{9AE7BA78-42A8-4A0C-A40E-1949F9F14E41}" type="presOf" srcId="{F7233C77-BC7A-45B3-A1F7-662A8B7B0C16}" destId="{DBACBC9B-3567-4910-9F2A-5FD139BD51B5}" srcOrd="0" destOrd="0" presId="urn:microsoft.com/office/officeart/2005/8/layout/default"/>
    <dgm:cxn modelId="{3568207A-C8E4-4290-A36F-3D9C5B937550}" type="presOf" srcId="{863CFF89-CE36-4FA4-A85C-34266A5125CF}" destId="{B9036C61-1BF5-41EE-B0C2-65E78905B5B7}" srcOrd="0" destOrd="0" presId="urn:microsoft.com/office/officeart/2005/8/layout/default"/>
    <dgm:cxn modelId="{0F99627A-1CFF-4A38-AD35-E950978BF44C}" srcId="{B8FDABE9-8D4E-4C10-A9A8-60EB174E32B0}" destId="{F07D80D2-B9A2-4623-8C1C-8EDF18AE74F0}" srcOrd="7" destOrd="0" parTransId="{7BA4DA48-995D-4575-B960-229F0C7E7F17}" sibTransId="{ED246805-C717-496B-A5C6-DE07C1452138}"/>
    <dgm:cxn modelId="{CF339F7C-CADC-4CA1-A889-243312B37FF3}" type="presOf" srcId="{CF8FF70F-AB10-416A-AC73-3DE27C48306D}" destId="{F0AEBFC5-C036-4986-BE68-482894670D49}" srcOrd="0" destOrd="0" presId="urn:microsoft.com/office/officeart/2005/8/layout/default"/>
    <dgm:cxn modelId="{57E4C793-4295-4790-B943-07FF3E6AB95C}" srcId="{B8FDABE9-8D4E-4C10-A9A8-60EB174E32B0}" destId="{F7233C77-BC7A-45B3-A1F7-662A8B7B0C16}" srcOrd="5" destOrd="0" parTransId="{C364565E-C646-49A7-9392-FFAD4FAD662B}" sibTransId="{A7B0FCEC-4229-45E9-B6A3-176A92F7EB3B}"/>
    <dgm:cxn modelId="{93B55F98-B1F1-4171-A1A6-16A8C5F113C6}" srcId="{B8FDABE9-8D4E-4C10-A9A8-60EB174E32B0}" destId="{E28E4791-AFE9-4904-A9B4-8CE0B2C2DE3C}" srcOrd="6" destOrd="0" parTransId="{65BF1DA2-6322-4055-AD19-754C212B063B}" sibTransId="{6CBDD808-786D-4B6A-ACAC-20D189A59391}"/>
    <dgm:cxn modelId="{345BC799-3C10-442B-8462-696E200501EE}" type="presOf" srcId="{B8FDABE9-8D4E-4C10-A9A8-60EB174E32B0}" destId="{CFAE01B6-C72E-43DB-A1BE-97FF1C68BCF4}" srcOrd="0" destOrd="0" presId="urn:microsoft.com/office/officeart/2005/8/layout/default"/>
    <dgm:cxn modelId="{1F4FDCA2-36F3-441F-9C81-A35E46021A48}" type="presOf" srcId="{23E63296-0D4C-41FE-B504-E4E54FB6D716}" destId="{5BB884C9-6CA4-4421-824B-7D13AF5BA2E2}" srcOrd="0" destOrd="0" presId="urn:microsoft.com/office/officeart/2005/8/layout/default"/>
    <dgm:cxn modelId="{59AA42A5-F1AF-4731-8788-2C7AA8AC820A}" srcId="{B8FDABE9-8D4E-4C10-A9A8-60EB174E32B0}" destId="{E39565E8-E64A-400C-8FF9-4AA104C65EA6}" srcOrd="1" destOrd="0" parTransId="{DDA21F6B-CC5B-42D7-A4AA-20E721E69419}" sibTransId="{DF73E65B-4A6B-4E3B-8463-6CBA503D83C2}"/>
    <dgm:cxn modelId="{D4FA90CE-E817-49EE-8316-E0CE819BE6D6}" type="presOf" srcId="{E39565E8-E64A-400C-8FF9-4AA104C65EA6}" destId="{2FFAD641-9DB7-43CF-920C-CCACC0561B22}" srcOrd="0" destOrd="0" presId="urn:microsoft.com/office/officeart/2005/8/layout/default"/>
    <dgm:cxn modelId="{C0367BEE-4ED9-44E3-A29F-0E851CBFA0C8}" srcId="{B8FDABE9-8D4E-4C10-A9A8-60EB174E32B0}" destId="{CF8FF70F-AB10-416A-AC73-3DE27C48306D}" srcOrd="3" destOrd="0" parTransId="{A74F1A54-19D3-404C-883E-A0079ADD2E07}" sibTransId="{084B15D8-D423-4B3A-B45E-C1FB388052EF}"/>
    <dgm:cxn modelId="{1854D54A-8EE1-49EC-835A-FC2A82FA699A}" type="presParOf" srcId="{CFAE01B6-C72E-43DB-A1BE-97FF1C68BCF4}" destId="{B9036C61-1BF5-41EE-B0C2-65E78905B5B7}" srcOrd="0" destOrd="0" presId="urn:microsoft.com/office/officeart/2005/8/layout/default"/>
    <dgm:cxn modelId="{7C972CAD-B238-45FF-938B-664BD631A577}" type="presParOf" srcId="{CFAE01B6-C72E-43DB-A1BE-97FF1C68BCF4}" destId="{130948D2-0E26-4A82-857E-23BC5859AFCB}" srcOrd="1" destOrd="0" presId="urn:microsoft.com/office/officeart/2005/8/layout/default"/>
    <dgm:cxn modelId="{FCA48EAD-87E9-4B20-812A-C1FDDCF2C198}" type="presParOf" srcId="{CFAE01B6-C72E-43DB-A1BE-97FF1C68BCF4}" destId="{2FFAD641-9DB7-43CF-920C-CCACC0561B22}" srcOrd="2" destOrd="0" presId="urn:microsoft.com/office/officeart/2005/8/layout/default"/>
    <dgm:cxn modelId="{483DCD72-384E-4557-B8F8-2659A031FCB8}" type="presParOf" srcId="{CFAE01B6-C72E-43DB-A1BE-97FF1C68BCF4}" destId="{D6EA6576-C2E7-47CC-BC82-E0CF38E9EA41}" srcOrd="3" destOrd="0" presId="urn:microsoft.com/office/officeart/2005/8/layout/default"/>
    <dgm:cxn modelId="{1893EDE6-17D9-4F77-9CD5-181C8C372DAD}" type="presParOf" srcId="{CFAE01B6-C72E-43DB-A1BE-97FF1C68BCF4}" destId="{5BB884C9-6CA4-4421-824B-7D13AF5BA2E2}" srcOrd="4" destOrd="0" presId="urn:microsoft.com/office/officeart/2005/8/layout/default"/>
    <dgm:cxn modelId="{4B892A5D-96FB-4CA8-B1AF-7D070E691DE5}" type="presParOf" srcId="{CFAE01B6-C72E-43DB-A1BE-97FF1C68BCF4}" destId="{89472B45-BDA9-48BD-8CD1-90FEA3F3F798}" srcOrd="5" destOrd="0" presId="urn:microsoft.com/office/officeart/2005/8/layout/default"/>
    <dgm:cxn modelId="{E13FA1CC-6587-4FC4-A72E-5ED01BC67FA0}" type="presParOf" srcId="{CFAE01B6-C72E-43DB-A1BE-97FF1C68BCF4}" destId="{F0AEBFC5-C036-4986-BE68-482894670D49}" srcOrd="6" destOrd="0" presId="urn:microsoft.com/office/officeart/2005/8/layout/default"/>
    <dgm:cxn modelId="{E6DEB2C4-A386-4F52-B79B-5244B9BB90B3}" type="presParOf" srcId="{CFAE01B6-C72E-43DB-A1BE-97FF1C68BCF4}" destId="{96D25FE7-311D-4F14-8167-6C3D57A11336}" srcOrd="7" destOrd="0" presId="urn:microsoft.com/office/officeart/2005/8/layout/default"/>
    <dgm:cxn modelId="{4D07689F-A490-4760-B07B-25917875C439}" type="presParOf" srcId="{CFAE01B6-C72E-43DB-A1BE-97FF1C68BCF4}" destId="{67E92590-8CEF-4345-8D92-68561CD665BE}" srcOrd="8" destOrd="0" presId="urn:microsoft.com/office/officeart/2005/8/layout/default"/>
    <dgm:cxn modelId="{47CC60F6-AD66-4BA3-BD29-3A18452C11FA}" type="presParOf" srcId="{CFAE01B6-C72E-43DB-A1BE-97FF1C68BCF4}" destId="{E2B58771-4290-48BC-8044-16CDC1045507}" srcOrd="9" destOrd="0" presId="urn:microsoft.com/office/officeart/2005/8/layout/default"/>
    <dgm:cxn modelId="{C9B17852-43AC-4025-AA46-4667C2FD2F09}" type="presParOf" srcId="{CFAE01B6-C72E-43DB-A1BE-97FF1C68BCF4}" destId="{DBACBC9B-3567-4910-9F2A-5FD139BD51B5}" srcOrd="10" destOrd="0" presId="urn:microsoft.com/office/officeart/2005/8/layout/default"/>
    <dgm:cxn modelId="{726CB441-FAA7-404C-A203-1F364186B58C}" type="presParOf" srcId="{CFAE01B6-C72E-43DB-A1BE-97FF1C68BCF4}" destId="{A5DEEE8C-38CF-48E7-9364-AB7E1A60EB54}" srcOrd="11" destOrd="0" presId="urn:microsoft.com/office/officeart/2005/8/layout/default"/>
    <dgm:cxn modelId="{FC2E7A01-EBA8-42B8-BA3E-34A0C38ACADC}" type="presParOf" srcId="{CFAE01B6-C72E-43DB-A1BE-97FF1C68BCF4}" destId="{6BFD9EE7-1EA6-4652-A803-9F185075988B}" srcOrd="12" destOrd="0" presId="urn:microsoft.com/office/officeart/2005/8/layout/default"/>
    <dgm:cxn modelId="{293BB94D-76E0-409D-95AA-76B80D928B71}" type="presParOf" srcId="{CFAE01B6-C72E-43DB-A1BE-97FF1C68BCF4}" destId="{501F22DC-7FEB-4FC4-8383-596992988AEF}" srcOrd="13" destOrd="0" presId="urn:microsoft.com/office/officeart/2005/8/layout/default"/>
    <dgm:cxn modelId="{3B7EA21D-ECB6-4762-81DB-2E647633AF8D}" type="presParOf" srcId="{CFAE01B6-C72E-43DB-A1BE-97FF1C68BCF4}" destId="{040B6EAA-0506-47CC-9196-53000FA9E425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C84A5D-A06C-4DCA-8A36-1804EF2169E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012750-F5E1-458E-897D-CCEDD70EB57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La apertura de datos transforma la relación entre instituciones y ciudadanía.</a:t>
          </a:r>
        </a:p>
      </dgm:t>
    </dgm:pt>
    <dgm:pt modelId="{7BC2F77F-C628-4059-8D79-7383F905FB5E}" type="parTrans" cxnId="{3C8CD1A3-8005-4B29-BE48-C0C47EA5C2E5}">
      <dgm:prSet/>
      <dgm:spPr/>
      <dgm:t>
        <a:bodyPr/>
        <a:lstStyle/>
        <a:p>
          <a:endParaRPr lang="en-US"/>
        </a:p>
      </dgm:t>
    </dgm:pt>
    <dgm:pt modelId="{3AB4F969-9D61-4BF0-8796-1017E71F9F52}" type="sibTrans" cxnId="{3C8CD1A3-8005-4B29-BE48-C0C47EA5C2E5}">
      <dgm:prSet/>
      <dgm:spPr/>
      <dgm:t>
        <a:bodyPr/>
        <a:lstStyle/>
        <a:p>
          <a:endParaRPr lang="en-US"/>
        </a:p>
      </dgm:t>
    </dgm:pt>
    <dgm:pt modelId="{C660A2B0-E8F2-40E0-A60B-433C9ADE1F0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México cuenta con bases sólidas, pero requiere continuidad, coordinación y compromiso.</a:t>
          </a:r>
        </a:p>
      </dgm:t>
    </dgm:pt>
    <dgm:pt modelId="{07730AA6-6EC8-4F82-98FF-3C495D685301}" type="parTrans" cxnId="{64FABA07-E37A-419C-831C-73D6252A482E}">
      <dgm:prSet/>
      <dgm:spPr/>
      <dgm:t>
        <a:bodyPr/>
        <a:lstStyle/>
        <a:p>
          <a:endParaRPr lang="en-US"/>
        </a:p>
      </dgm:t>
    </dgm:pt>
    <dgm:pt modelId="{CB54E8D9-ED81-4DF4-9F0F-ABEFD17212D6}" type="sibTrans" cxnId="{64FABA07-E37A-419C-831C-73D6252A482E}">
      <dgm:prSet/>
      <dgm:spPr/>
      <dgm:t>
        <a:bodyPr/>
        <a:lstStyle/>
        <a:p>
          <a:endParaRPr lang="en-US"/>
        </a:p>
      </dgm:t>
    </dgm:pt>
    <dgm:pt modelId="{E68D95AA-1D40-4AB5-9182-C36E82728A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Un ecosistema de datos abiertos fuerte demanda voluntad política, recursos, capacidades técnicas y una visión de transparencia a largo plazo.</a:t>
          </a:r>
        </a:p>
      </dgm:t>
    </dgm:pt>
    <dgm:pt modelId="{DF0B5128-6F64-4EBB-A1E7-B951D2C679CC}" type="parTrans" cxnId="{282F090A-81E2-4876-9A4E-CCF2A40B0D54}">
      <dgm:prSet/>
      <dgm:spPr/>
      <dgm:t>
        <a:bodyPr/>
        <a:lstStyle/>
        <a:p>
          <a:endParaRPr lang="en-US"/>
        </a:p>
      </dgm:t>
    </dgm:pt>
    <dgm:pt modelId="{BE6D4141-4624-4EFA-BA5D-B85011FAC7DC}" type="sibTrans" cxnId="{282F090A-81E2-4876-9A4E-CCF2A40B0D54}">
      <dgm:prSet/>
      <dgm:spPr/>
      <dgm:t>
        <a:bodyPr/>
        <a:lstStyle/>
        <a:p>
          <a:endParaRPr lang="en-US"/>
        </a:p>
      </dgm:t>
    </dgm:pt>
    <dgm:pt modelId="{5BC29185-888A-4169-A905-A20B3B698293}" type="pres">
      <dgm:prSet presAssocID="{99C84A5D-A06C-4DCA-8A36-1804EF2169EA}" presName="root" presStyleCnt="0">
        <dgm:presLayoutVars>
          <dgm:dir/>
          <dgm:resizeHandles val="exact"/>
        </dgm:presLayoutVars>
      </dgm:prSet>
      <dgm:spPr/>
    </dgm:pt>
    <dgm:pt modelId="{F6DFD317-8E9F-4F9E-9FB0-47303F3C769C}" type="pres">
      <dgm:prSet presAssocID="{8A012750-F5E1-458E-897D-CCEDD70EB57B}" presName="compNode" presStyleCnt="0"/>
      <dgm:spPr/>
    </dgm:pt>
    <dgm:pt modelId="{4DC41555-9019-469E-A40A-68B576E060DD}" type="pres">
      <dgm:prSet presAssocID="{8A012750-F5E1-458E-897D-CCEDD70EB57B}" presName="bgRect" presStyleLbl="bgShp" presStyleIdx="0" presStyleCnt="3"/>
      <dgm:spPr/>
    </dgm:pt>
    <dgm:pt modelId="{5D581CDD-3E4C-4975-B651-E4B264CE5DFD}" type="pres">
      <dgm:prSet presAssocID="{8A012750-F5E1-458E-897D-CCEDD70EB57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24ECC947-AFF6-4787-AC3E-CDC66A8545FF}" type="pres">
      <dgm:prSet presAssocID="{8A012750-F5E1-458E-897D-CCEDD70EB57B}" presName="spaceRect" presStyleCnt="0"/>
      <dgm:spPr/>
    </dgm:pt>
    <dgm:pt modelId="{A979A582-0E6C-46AB-A3B9-202404BCCF55}" type="pres">
      <dgm:prSet presAssocID="{8A012750-F5E1-458E-897D-CCEDD70EB57B}" presName="parTx" presStyleLbl="revTx" presStyleIdx="0" presStyleCnt="3">
        <dgm:presLayoutVars>
          <dgm:chMax val="0"/>
          <dgm:chPref val="0"/>
        </dgm:presLayoutVars>
      </dgm:prSet>
      <dgm:spPr/>
    </dgm:pt>
    <dgm:pt modelId="{2C9DA6CB-9350-4852-B13A-56A5745DED51}" type="pres">
      <dgm:prSet presAssocID="{3AB4F969-9D61-4BF0-8796-1017E71F9F52}" presName="sibTrans" presStyleCnt="0"/>
      <dgm:spPr/>
    </dgm:pt>
    <dgm:pt modelId="{D2FCD36A-937E-4B8C-AF94-B038F23144DC}" type="pres">
      <dgm:prSet presAssocID="{C660A2B0-E8F2-40E0-A60B-433C9ADE1F0E}" presName="compNode" presStyleCnt="0"/>
      <dgm:spPr/>
    </dgm:pt>
    <dgm:pt modelId="{3DB9C1A8-5B47-4634-A787-44F3A38A2148}" type="pres">
      <dgm:prSet presAssocID="{C660A2B0-E8F2-40E0-A60B-433C9ADE1F0E}" presName="bgRect" presStyleLbl="bgShp" presStyleIdx="1" presStyleCnt="3"/>
      <dgm:spPr/>
    </dgm:pt>
    <dgm:pt modelId="{5F3AF76F-CF8F-4C49-9B4C-2DDAE29FE12E}" type="pres">
      <dgm:prSet presAssocID="{C660A2B0-E8F2-40E0-A60B-433C9ADE1F0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se de datos"/>
        </a:ext>
      </dgm:extLst>
    </dgm:pt>
    <dgm:pt modelId="{53C3E706-A7C2-46FF-810D-F10912A9527C}" type="pres">
      <dgm:prSet presAssocID="{C660A2B0-E8F2-40E0-A60B-433C9ADE1F0E}" presName="spaceRect" presStyleCnt="0"/>
      <dgm:spPr/>
    </dgm:pt>
    <dgm:pt modelId="{3F249C6D-3BEB-4AF8-BE34-F6A68AF247F4}" type="pres">
      <dgm:prSet presAssocID="{C660A2B0-E8F2-40E0-A60B-433C9ADE1F0E}" presName="parTx" presStyleLbl="revTx" presStyleIdx="1" presStyleCnt="3">
        <dgm:presLayoutVars>
          <dgm:chMax val="0"/>
          <dgm:chPref val="0"/>
        </dgm:presLayoutVars>
      </dgm:prSet>
      <dgm:spPr/>
    </dgm:pt>
    <dgm:pt modelId="{ED3426E7-E810-483B-8CE0-236363729C07}" type="pres">
      <dgm:prSet presAssocID="{CB54E8D9-ED81-4DF4-9F0F-ABEFD17212D6}" presName="sibTrans" presStyleCnt="0"/>
      <dgm:spPr/>
    </dgm:pt>
    <dgm:pt modelId="{C6285229-87A8-4BA2-ACEA-0F8B539F7ED0}" type="pres">
      <dgm:prSet presAssocID="{E68D95AA-1D40-4AB5-9182-C36E82728AB5}" presName="compNode" presStyleCnt="0"/>
      <dgm:spPr/>
    </dgm:pt>
    <dgm:pt modelId="{BA930488-3CDC-4989-8B1E-624247ABE387}" type="pres">
      <dgm:prSet presAssocID="{E68D95AA-1D40-4AB5-9182-C36E82728AB5}" presName="bgRect" presStyleLbl="bgShp" presStyleIdx="2" presStyleCnt="3"/>
      <dgm:spPr/>
    </dgm:pt>
    <dgm:pt modelId="{182E69CF-2CA2-4120-8A54-BF92EE0B151D}" type="pres">
      <dgm:prSet presAssocID="{E68D95AA-1D40-4AB5-9182-C36E82728AB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D21E54FF-5232-4FE6-A339-315B3B0BAD0B}" type="pres">
      <dgm:prSet presAssocID="{E68D95AA-1D40-4AB5-9182-C36E82728AB5}" presName="spaceRect" presStyleCnt="0"/>
      <dgm:spPr/>
    </dgm:pt>
    <dgm:pt modelId="{B509E70C-67CB-43C6-8C92-523403FDF742}" type="pres">
      <dgm:prSet presAssocID="{E68D95AA-1D40-4AB5-9182-C36E82728AB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4FABA07-E37A-419C-831C-73D6252A482E}" srcId="{99C84A5D-A06C-4DCA-8A36-1804EF2169EA}" destId="{C660A2B0-E8F2-40E0-A60B-433C9ADE1F0E}" srcOrd="1" destOrd="0" parTransId="{07730AA6-6EC8-4F82-98FF-3C495D685301}" sibTransId="{CB54E8D9-ED81-4DF4-9F0F-ABEFD17212D6}"/>
    <dgm:cxn modelId="{282F090A-81E2-4876-9A4E-CCF2A40B0D54}" srcId="{99C84A5D-A06C-4DCA-8A36-1804EF2169EA}" destId="{E68D95AA-1D40-4AB5-9182-C36E82728AB5}" srcOrd="2" destOrd="0" parTransId="{DF0B5128-6F64-4EBB-A1E7-B951D2C679CC}" sibTransId="{BE6D4141-4624-4EFA-BA5D-B85011FAC7DC}"/>
    <dgm:cxn modelId="{889AF548-A520-4AB7-8B2B-649BEE1426C4}" type="presOf" srcId="{8A012750-F5E1-458E-897D-CCEDD70EB57B}" destId="{A979A582-0E6C-46AB-A3B9-202404BCCF55}" srcOrd="0" destOrd="0" presId="urn:microsoft.com/office/officeart/2018/2/layout/IconVerticalSolidList"/>
    <dgm:cxn modelId="{A5AC6958-8CD9-47A0-86C6-90DF4934571F}" type="presOf" srcId="{99C84A5D-A06C-4DCA-8A36-1804EF2169EA}" destId="{5BC29185-888A-4169-A905-A20B3B698293}" srcOrd="0" destOrd="0" presId="urn:microsoft.com/office/officeart/2018/2/layout/IconVerticalSolidList"/>
    <dgm:cxn modelId="{F87A7E64-F16C-4A1B-8A3E-89701ABF9676}" type="presOf" srcId="{E68D95AA-1D40-4AB5-9182-C36E82728AB5}" destId="{B509E70C-67CB-43C6-8C92-523403FDF742}" srcOrd="0" destOrd="0" presId="urn:microsoft.com/office/officeart/2018/2/layout/IconVerticalSolidList"/>
    <dgm:cxn modelId="{3C8CD1A3-8005-4B29-BE48-C0C47EA5C2E5}" srcId="{99C84A5D-A06C-4DCA-8A36-1804EF2169EA}" destId="{8A012750-F5E1-458E-897D-CCEDD70EB57B}" srcOrd="0" destOrd="0" parTransId="{7BC2F77F-C628-4059-8D79-7383F905FB5E}" sibTransId="{3AB4F969-9D61-4BF0-8796-1017E71F9F52}"/>
    <dgm:cxn modelId="{95848DE2-0D8F-4D4E-9B59-0C27DAFDE886}" type="presOf" srcId="{C660A2B0-E8F2-40E0-A60B-433C9ADE1F0E}" destId="{3F249C6D-3BEB-4AF8-BE34-F6A68AF247F4}" srcOrd="0" destOrd="0" presId="urn:microsoft.com/office/officeart/2018/2/layout/IconVerticalSolidList"/>
    <dgm:cxn modelId="{88152A95-3D4A-4622-B3BF-D6481F5F8D1D}" type="presParOf" srcId="{5BC29185-888A-4169-A905-A20B3B698293}" destId="{F6DFD317-8E9F-4F9E-9FB0-47303F3C769C}" srcOrd="0" destOrd="0" presId="urn:microsoft.com/office/officeart/2018/2/layout/IconVerticalSolidList"/>
    <dgm:cxn modelId="{EFDF82BC-F574-4EBB-B3A9-7DA1B8FDB07E}" type="presParOf" srcId="{F6DFD317-8E9F-4F9E-9FB0-47303F3C769C}" destId="{4DC41555-9019-469E-A40A-68B576E060DD}" srcOrd="0" destOrd="0" presId="urn:microsoft.com/office/officeart/2018/2/layout/IconVerticalSolidList"/>
    <dgm:cxn modelId="{CB81848B-9555-40B8-9C47-A2023256088A}" type="presParOf" srcId="{F6DFD317-8E9F-4F9E-9FB0-47303F3C769C}" destId="{5D581CDD-3E4C-4975-B651-E4B264CE5DFD}" srcOrd="1" destOrd="0" presId="urn:microsoft.com/office/officeart/2018/2/layout/IconVerticalSolidList"/>
    <dgm:cxn modelId="{77280B43-68F1-4E6B-8CDB-B5A90B929C75}" type="presParOf" srcId="{F6DFD317-8E9F-4F9E-9FB0-47303F3C769C}" destId="{24ECC947-AFF6-4787-AC3E-CDC66A8545FF}" srcOrd="2" destOrd="0" presId="urn:microsoft.com/office/officeart/2018/2/layout/IconVerticalSolidList"/>
    <dgm:cxn modelId="{185FDD4C-5B81-47F0-9CC1-20D81DF08074}" type="presParOf" srcId="{F6DFD317-8E9F-4F9E-9FB0-47303F3C769C}" destId="{A979A582-0E6C-46AB-A3B9-202404BCCF55}" srcOrd="3" destOrd="0" presId="urn:microsoft.com/office/officeart/2018/2/layout/IconVerticalSolidList"/>
    <dgm:cxn modelId="{A910637D-AD0B-43FE-A822-849E7E91D3B6}" type="presParOf" srcId="{5BC29185-888A-4169-A905-A20B3B698293}" destId="{2C9DA6CB-9350-4852-B13A-56A5745DED51}" srcOrd="1" destOrd="0" presId="urn:microsoft.com/office/officeart/2018/2/layout/IconVerticalSolidList"/>
    <dgm:cxn modelId="{7C35DE40-2755-4950-90A8-A1ABCAD79D52}" type="presParOf" srcId="{5BC29185-888A-4169-A905-A20B3B698293}" destId="{D2FCD36A-937E-4B8C-AF94-B038F23144DC}" srcOrd="2" destOrd="0" presId="urn:microsoft.com/office/officeart/2018/2/layout/IconVerticalSolidList"/>
    <dgm:cxn modelId="{D40780EA-2966-40F9-9783-AD911BF70E53}" type="presParOf" srcId="{D2FCD36A-937E-4B8C-AF94-B038F23144DC}" destId="{3DB9C1A8-5B47-4634-A787-44F3A38A2148}" srcOrd="0" destOrd="0" presId="urn:microsoft.com/office/officeart/2018/2/layout/IconVerticalSolidList"/>
    <dgm:cxn modelId="{A94FA412-51E2-4B87-996D-067CC65F52D1}" type="presParOf" srcId="{D2FCD36A-937E-4B8C-AF94-B038F23144DC}" destId="{5F3AF76F-CF8F-4C49-9B4C-2DDAE29FE12E}" srcOrd="1" destOrd="0" presId="urn:microsoft.com/office/officeart/2018/2/layout/IconVerticalSolidList"/>
    <dgm:cxn modelId="{02F5C39C-4A29-4A91-8095-0B9A0BCA6BD0}" type="presParOf" srcId="{D2FCD36A-937E-4B8C-AF94-B038F23144DC}" destId="{53C3E706-A7C2-46FF-810D-F10912A9527C}" srcOrd="2" destOrd="0" presId="urn:microsoft.com/office/officeart/2018/2/layout/IconVerticalSolidList"/>
    <dgm:cxn modelId="{C73C5170-5B2C-4008-ABD7-CE931E945FB6}" type="presParOf" srcId="{D2FCD36A-937E-4B8C-AF94-B038F23144DC}" destId="{3F249C6D-3BEB-4AF8-BE34-F6A68AF247F4}" srcOrd="3" destOrd="0" presId="urn:microsoft.com/office/officeart/2018/2/layout/IconVerticalSolidList"/>
    <dgm:cxn modelId="{770DE097-E096-485D-B51B-6DB30C8856D2}" type="presParOf" srcId="{5BC29185-888A-4169-A905-A20B3B698293}" destId="{ED3426E7-E810-483B-8CE0-236363729C07}" srcOrd="3" destOrd="0" presId="urn:microsoft.com/office/officeart/2018/2/layout/IconVerticalSolidList"/>
    <dgm:cxn modelId="{790012F9-2794-4DFE-9DFC-1494D069E71B}" type="presParOf" srcId="{5BC29185-888A-4169-A905-A20B3B698293}" destId="{C6285229-87A8-4BA2-ACEA-0F8B539F7ED0}" srcOrd="4" destOrd="0" presId="urn:microsoft.com/office/officeart/2018/2/layout/IconVerticalSolidList"/>
    <dgm:cxn modelId="{5D6AD32A-0474-47FA-A398-7E3E8851012E}" type="presParOf" srcId="{C6285229-87A8-4BA2-ACEA-0F8B539F7ED0}" destId="{BA930488-3CDC-4989-8B1E-624247ABE387}" srcOrd="0" destOrd="0" presId="urn:microsoft.com/office/officeart/2018/2/layout/IconVerticalSolidList"/>
    <dgm:cxn modelId="{93BBDFDC-A17A-46C0-B935-28DEAF8874DD}" type="presParOf" srcId="{C6285229-87A8-4BA2-ACEA-0F8B539F7ED0}" destId="{182E69CF-2CA2-4120-8A54-BF92EE0B151D}" srcOrd="1" destOrd="0" presId="urn:microsoft.com/office/officeart/2018/2/layout/IconVerticalSolidList"/>
    <dgm:cxn modelId="{626DA335-D73D-4C98-9CA7-1328577989DE}" type="presParOf" srcId="{C6285229-87A8-4BA2-ACEA-0F8B539F7ED0}" destId="{D21E54FF-5232-4FE6-A339-315B3B0BAD0B}" srcOrd="2" destOrd="0" presId="urn:microsoft.com/office/officeart/2018/2/layout/IconVerticalSolidList"/>
    <dgm:cxn modelId="{ADA09B37-52AE-4AEE-BA51-0E98DC2B2FCD}" type="presParOf" srcId="{C6285229-87A8-4BA2-ACEA-0F8B539F7ED0}" destId="{B509E70C-67CB-43C6-8C92-523403FDF74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5D9F89-DD2F-4B35-87D1-B2CC28DA25D2}">
      <dsp:nvSpPr>
        <dsp:cNvPr id="0" name=""/>
        <dsp:cNvSpPr/>
      </dsp:nvSpPr>
      <dsp:spPr>
        <a:xfrm>
          <a:off x="0" y="153442"/>
          <a:ext cx="5796200" cy="15397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Uruguay: 'A tu servicio', visualiza datos sobre servicios médicos públicos y privados.</a:t>
          </a:r>
        </a:p>
      </dsp:txBody>
      <dsp:txXfrm>
        <a:off x="75163" y="228605"/>
        <a:ext cx="5645874" cy="1389393"/>
      </dsp:txXfrm>
    </dsp:sp>
    <dsp:sp modelId="{A7FD556A-A39F-4E08-B27D-BC9800FB7969}">
      <dsp:nvSpPr>
        <dsp:cNvPr id="0" name=""/>
        <dsp:cNvSpPr/>
      </dsp:nvSpPr>
      <dsp:spPr>
        <a:xfrm>
          <a:off x="0" y="1773802"/>
          <a:ext cx="5796200" cy="1539719"/>
        </a:xfrm>
        <a:prstGeom prst="roundRect">
          <a:avLst/>
        </a:prstGeom>
        <a:solidFill>
          <a:schemeClr val="accent2">
            <a:hueOff val="977227"/>
            <a:satOff val="-15767"/>
            <a:lumOff val="-2745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Reino Unido: 'Police.UK', mapas interactivos de criminalidad y comunicación con la ciudadanía.</a:t>
          </a:r>
        </a:p>
      </dsp:txBody>
      <dsp:txXfrm>
        <a:off x="75163" y="1848965"/>
        <a:ext cx="5645874" cy="1389393"/>
      </dsp:txXfrm>
    </dsp:sp>
    <dsp:sp modelId="{E13CF09F-07ED-43A4-A7BB-DA3B0897A017}">
      <dsp:nvSpPr>
        <dsp:cNvPr id="0" name=""/>
        <dsp:cNvSpPr/>
      </dsp:nvSpPr>
      <dsp:spPr>
        <a:xfrm>
          <a:off x="0" y="3394162"/>
          <a:ext cx="5796200" cy="1539719"/>
        </a:xfrm>
        <a:prstGeom prst="roundRect">
          <a:avLst/>
        </a:prstGeom>
        <a:solidFill>
          <a:schemeClr val="accent2">
            <a:hueOff val="1954454"/>
            <a:satOff val="-31534"/>
            <a:lumOff val="-549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Argentina: 'Mapa de oportunidades comerciales', analiza riesgos y oportunidades para negocios locales.</a:t>
          </a:r>
        </a:p>
      </dsp:txBody>
      <dsp:txXfrm>
        <a:off x="75163" y="3469325"/>
        <a:ext cx="5645874" cy="13893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5D78B6-69BC-44EA-A605-31AF059DE40D}">
      <dsp:nvSpPr>
        <dsp:cNvPr id="0" name=""/>
        <dsp:cNvSpPr/>
      </dsp:nvSpPr>
      <dsp:spPr>
        <a:xfrm>
          <a:off x="0" y="1630"/>
          <a:ext cx="5470207" cy="69497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A4BD46-7FDE-4B8D-A3EF-424ECC33CE1C}">
      <dsp:nvSpPr>
        <dsp:cNvPr id="0" name=""/>
        <dsp:cNvSpPr/>
      </dsp:nvSpPr>
      <dsp:spPr>
        <a:xfrm>
          <a:off x="210229" y="158000"/>
          <a:ext cx="382236" cy="38223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8C95E5-F06F-40D6-9D93-907627A99EFD}">
      <dsp:nvSpPr>
        <dsp:cNvPr id="0" name=""/>
        <dsp:cNvSpPr/>
      </dsp:nvSpPr>
      <dsp:spPr>
        <a:xfrm>
          <a:off x="802695" y="1630"/>
          <a:ext cx="4667511" cy="694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51" tIns="73551" rIns="73551" bIns="73551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Son datos generados o financiados por instituciones públicas, publicados en formatos abiertos y sin restricciones.</a:t>
          </a:r>
        </a:p>
      </dsp:txBody>
      <dsp:txXfrm>
        <a:off x="802695" y="1630"/>
        <a:ext cx="4667511" cy="694974"/>
      </dsp:txXfrm>
    </dsp:sp>
    <dsp:sp modelId="{324D8FE7-1C64-4FEA-A2E8-C183CD1805EC}">
      <dsp:nvSpPr>
        <dsp:cNvPr id="0" name=""/>
        <dsp:cNvSpPr/>
      </dsp:nvSpPr>
      <dsp:spPr>
        <a:xfrm>
          <a:off x="0" y="870349"/>
          <a:ext cx="5470207" cy="6949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635043-666E-40A3-8C38-6397B32FB114}">
      <dsp:nvSpPr>
        <dsp:cNvPr id="0" name=""/>
        <dsp:cNvSpPr/>
      </dsp:nvSpPr>
      <dsp:spPr>
        <a:xfrm>
          <a:off x="210229" y="1026718"/>
          <a:ext cx="382236" cy="38223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3124E5-35CE-4CEC-8240-EFF819B0DEE5}">
      <dsp:nvSpPr>
        <dsp:cNvPr id="0" name=""/>
        <dsp:cNvSpPr/>
      </dsp:nvSpPr>
      <dsp:spPr>
        <a:xfrm>
          <a:off x="802695" y="870349"/>
          <a:ext cx="4667511" cy="694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51" tIns="73551" rIns="73551" bIns="73551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Ejemplos de conjuntos de datos:</a:t>
          </a:r>
        </a:p>
      </dsp:txBody>
      <dsp:txXfrm>
        <a:off x="802695" y="870349"/>
        <a:ext cx="4667511" cy="694974"/>
      </dsp:txXfrm>
    </dsp:sp>
    <dsp:sp modelId="{6DFB9974-152A-4EE7-84A7-2ED0324A8664}">
      <dsp:nvSpPr>
        <dsp:cNvPr id="0" name=""/>
        <dsp:cNvSpPr/>
      </dsp:nvSpPr>
      <dsp:spPr>
        <a:xfrm>
          <a:off x="0" y="1739067"/>
          <a:ext cx="5470207" cy="69497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3514A6-5BD5-4FFC-AC5E-54A64755DBC6}">
      <dsp:nvSpPr>
        <dsp:cNvPr id="0" name=""/>
        <dsp:cNvSpPr/>
      </dsp:nvSpPr>
      <dsp:spPr>
        <a:xfrm>
          <a:off x="210229" y="1895437"/>
          <a:ext cx="382236" cy="38223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E755E8-BC30-429D-99D0-1FDAB167DEDB}">
      <dsp:nvSpPr>
        <dsp:cNvPr id="0" name=""/>
        <dsp:cNvSpPr/>
      </dsp:nvSpPr>
      <dsp:spPr>
        <a:xfrm>
          <a:off x="802695" y="1739067"/>
          <a:ext cx="4667511" cy="694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51" tIns="73551" rIns="73551" bIns="73551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• Presupuestos públicos y gasto.</a:t>
          </a:r>
        </a:p>
      </dsp:txBody>
      <dsp:txXfrm>
        <a:off x="802695" y="1739067"/>
        <a:ext cx="4667511" cy="694974"/>
      </dsp:txXfrm>
    </dsp:sp>
    <dsp:sp modelId="{EC20D132-1583-43E4-A5F8-04A6B270D899}">
      <dsp:nvSpPr>
        <dsp:cNvPr id="0" name=""/>
        <dsp:cNvSpPr/>
      </dsp:nvSpPr>
      <dsp:spPr>
        <a:xfrm>
          <a:off x="0" y="2607786"/>
          <a:ext cx="5470207" cy="69497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B724D2-E84E-4B37-8FA9-403BA307A135}">
      <dsp:nvSpPr>
        <dsp:cNvPr id="0" name=""/>
        <dsp:cNvSpPr/>
      </dsp:nvSpPr>
      <dsp:spPr>
        <a:xfrm>
          <a:off x="210229" y="2764155"/>
          <a:ext cx="382236" cy="38223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4B6E6D-A927-471A-BC56-5A5F08A68FA1}">
      <dsp:nvSpPr>
        <dsp:cNvPr id="0" name=""/>
        <dsp:cNvSpPr/>
      </dsp:nvSpPr>
      <dsp:spPr>
        <a:xfrm>
          <a:off x="802695" y="2607786"/>
          <a:ext cx="4667511" cy="694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51" tIns="73551" rIns="73551" bIns="73551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• Contrataciones y adquisiciones.</a:t>
          </a:r>
        </a:p>
      </dsp:txBody>
      <dsp:txXfrm>
        <a:off x="802695" y="2607786"/>
        <a:ext cx="4667511" cy="694974"/>
      </dsp:txXfrm>
    </dsp:sp>
    <dsp:sp modelId="{55B13AFC-3AE1-44B8-804F-6E1DCA09CCAB}">
      <dsp:nvSpPr>
        <dsp:cNvPr id="0" name=""/>
        <dsp:cNvSpPr/>
      </dsp:nvSpPr>
      <dsp:spPr>
        <a:xfrm>
          <a:off x="0" y="3476504"/>
          <a:ext cx="5470207" cy="69497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E6D411-F6B1-4A6A-BA9C-FD3247C8B1B5}">
      <dsp:nvSpPr>
        <dsp:cNvPr id="0" name=""/>
        <dsp:cNvSpPr/>
      </dsp:nvSpPr>
      <dsp:spPr>
        <a:xfrm>
          <a:off x="210229" y="3632874"/>
          <a:ext cx="382236" cy="38223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798FA2-2247-415B-A2D4-12547820E447}">
      <dsp:nvSpPr>
        <dsp:cNvPr id="0" name=""/>
        <dsp:cNvSpPr/>
      </dsp:nvSpPr>
      <dsp:spPr>
        <a:xfrm>
          <a:off x="802695" y="3476504"/>
          <a:ext cx="4667511" cy="694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51" tIns="73551" rIns="73551" bIns="73551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• Estadísticas de salud, educación y seguridad.</a:t>
          </a:r>
        </a:p>
      </dsp:txBody>
      <dsp:txXfrm>
        <a:off x="802695" y="3476504"/>
        <a:ext cx="4667511" cy="694974"/>
      </dsp:txXfrm>
    </dsp:sp>
    <dsp:sp modelId="{3330ED8C-1C41-4EE0-AB8C-F997A15603F9}">
      <dsp:nvSpPr>
        <dsp:cNvPr id="0" name=""/>
        <dsp:cNvSpPr/>
      </dsp:nvSpPr>
      <dsp:spPr>
        <a:xfrm>
          <a:off x="0" y="4345223"/>
          <a:ext cx="5470207" cy="69497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425CC4-6DB4-4B99-BA1E-F1CA14960052}">
      <dsp:nvSpPr>
        <dsp:cNvPr id="0" name=""/>
        <dsp:cNvSpPr/>
      </dsp:nvSpPr>
      <dsp:spPr>
        <a:xfrm>
          <a:off x="210229" y="4501592"/>
          <a:ext cx="382236" cy="38223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E51122-3898-4D7C-A9E2-897C9E353C0E}">
      <dsp:nvSpPr>
        <dsp:cNvPr id="0" name=""/>
        <dsp:cNvSpPr/>
      </dsp:nvSpPr>
      <dsp:spPr>
        <a:xfrm>
          <a:off x="802695" y="4345223"/>
          <a:ext cx="4667511" cy="694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51" tIns="73551" rIns="73551" bIns="73551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• Programas sociales, subsidios y auditorías.</a:t>
          </a:r>
        </a:p>
      </dsp:txBody>
      <dsp:txXfrm>
        <a:off x="802695" y="4345223"/>
        <a:ext cx="4667511" cy="6949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39F91F-61FC-4979-AD82-598B1B0D6828}">
      <dsp:nvSpPr>
        <dsp:cNvPr id="0" name=""/>
        <dsp:cNvSpPr/>
      </dsp:nvSpPr>
      <dsp:spPr>
        <a:xfrm>
          <a:off x="2099737" y="176528"/>
          <a:ext cx="1128937" cy="11289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9F4B4F-C27F-432C-B748-0F106F61318B}">
      <dsp:nvSpPr>
        <dsp:cNvPr id="0" name=""/>
        <dsp:cNvSpPr/>
      </dsp:nvSpPr>
      <dsp:spPr>
        <a:xfrm>
          <a:off x="1409830" y="1631882"/>
          <a:ext cx="250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Cada dependencia tiene la responsabilidad de garantizar la calidad, actualización y utilidad de los datos.</a:t>
          </a:r>
        </a:p>
      </dsp:txBody>
      <dsp:txXfrm>
        <a:off x="1409830" y="1631882"/>
        <a:ext cx="2508750" cy="720000"/>
      </dsp:txXfrm>
    </dsp:sp>
    <dsp:sp modelId="{B4C38908-6FFB-4E25-8150-B4FAB926DA50}">
      <dsp:nvSpPr>
        <dsp:cNvPr id="0" name=""/>
        <dsp:cNvSpPr/>
      </dsp:nvSpPr>
      <dsp:spPr>
        <a:xfrm>
          <a:off x="2099737" y="2979069"/>
          <a:ext cx="1128937" cy="11289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8E6388-2570-4DCA-AC4B-454B414EE9B2}">
      <dsp:nvSpPr>
        <dsp:cNvPr id="0" name=""/>
        <dsp:cNvSpPr/>
      </dsp:nvSpPr>
      <dsp:spPr>
        <a:xfrm>
          <a:off x="1409830" y="4434423"/>
          <a:ext cx="250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El compromiso institucional y la capacitación técnica son clave para mantener un ecosistema de datos abiertos útil, confiable y sostenible.</a:t>
          </a:r>
        </a:p>
      </dsp:txBody>
      <dsp:txXfrm>
        <a:off x="1409830" y="4434423"/>
        <a:ext cx="250875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ADA256-90AF-4530-8543-12B41F26DB60}">
      <dsp:nvSpPr>
        <dsp:cNvPr id="0" name=""/>
        <dsp:cNvSpPr/>
      </dsp:nvSpPr>
      <dsp:spPr>
        <a:xfrm>
          <a:off x="0" y="615"/>
          <a:ext cx="5470207" cy="14401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A90926-D957-42BA-B30C-C9EF0BA94E30}">
      <dsp:nvSpPr>
        <dsp:cNvPr id="0" name=""/>
        <dsp:cNvSpPr/>
      </dsp:nvSpPr>
      <dsp:spPr>
        <a:xfrm>
          <a:off x="435651" y="324653"/>
          <a:ext cx="792093" cy="7920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3CD1FC-0F76-459F-9A76-346BC30AF906}">
      <dsp:nvSpPr>
        <dsp:cNvPr id="0" name=""/>
        <dsp:cNvSpPr/>
      </dsp:nvSpPr>
      <dsp:spPr>
        <a:xfrm>
          <a:off x="1663397" y="615"/>
          <a:ext cx="3806809" cy="144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18" tIns="152418" rIns="152418" bIns="15241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El INAI y los órganos garantes locales fortalecieron capacidades y lineamientos comunes.</a:t>
          </a:r>
        </a:p>
      </dsp:txBody>
      <dsp:txXfrm>
        <a:off x="1663397" y="615"/>
        <a:ext cx="3806809" cy="1440170"/>
      </dsp:txXfrm>
    </dsp:sp>
    <dsp:sp modelId="{7A1E00DD-313B-4079-90A3-56BC63BDA79D}">
      <dsp:nvSpPr>
        <dsp:cNvPr id="0" name=""/>
        <dsp:cNvSpPr/>
      </dsp:nvSpPr>
      <dsp:spPr>
        <a:xfrm>
          <a:off x="0" y="1800829"/>
          <a:ext cx="5470207" cy="14401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B3340A-4753-480F-A25D-82C7A0709E94}">
      <dsp:nvSpPr>
        <dsp:cNvPr id="0" name=""/>
        <dsp:cNvSpPr/>
      </dsp:nvSpPr>
      <dsp:spPr>
        <a:xfrm>
          <a:off x="435651" y="2124867"/>
          <a:ext cx="792093" cy="7920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ABAB20-2404-4DB5-8637-77CC7C0FFCF9}">
      <dsp:nvSpPr>
        <dsp:cNvPr id="0" name=""/>
        <dsp:cNvSpPr/>
      </dsp:nvSpPr>
      <dsp:spPr>
        <a:xfrm>
          <a:off x="1663397" y="1800829"/>
          <a:ext cx="3806809" cy="144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18" tIns="152418" rIns="152418" bIns="15241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En 2022 surge 'Abramos México', una alianza entre sociedad civil, academia y autoridades.</a:t>
          </a:r>
        </a:p>
      </dsp:txBody>
      <dsp:txXfrm>
        <a:off x="1663397" y="1800829"/>
        <a:ext cx="3806809" cy="1440170"/>
      </dsp:txXfrm>
    </dsp:sp>
    <dsp:sp modelId="{5FA5F744-0D4C-4A03-B161-CC33A5C45694}">
      <dsp:nvSpPr>
        <dsp:cNvPr id="0" name=""/>
        <dsp:cNvSpPr/>
      </dsp:nvSpPr>
      <dsp:spPr>
        <a:xfrm>
          <a:off x="0" y="3601042"/>
          <a:ext cx="5470207" cy="14401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23CB2C-C9E6-48AB-9AFF-B522F7E1ABDD}">
      <dsp:nvSpPr>
        <dsp:cNvPr id="0" name=""/>
        <dsp:cNvSpPr/>
      </dsp:nvSpPr>
      <dsp:spPr>
        <a:xfrm>
          <a:off x="435651" y="3925081"/>
          <a:ext cx="792093" cy="7920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5076B7-40F7-4F87-9BD3-A06C99CD5AEA}">
      <dsp:nvSpPr>
        <dsp:cNvPr id="0" name=""/>
        <dsp:cNvSpPr/>
      </dsp:nvSpPr>
      <dsp:spPr>
        <a:xfrm>
          <a:off x="1663397" y="3601042"/>
          <a:ext cx="3806809" cy="144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18" tIns="152418" rIns="152418" bIns="15241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En 2023 se aprueba la Política Nacional de Datos Abiertos (PNDA), publicada en el Diario Oficial de la Federación.</a:t>
          </a:r>
        </a:p>
      </dsp:txBody>
      <dsp:txXfrm>
        <a:off x="1663397" y="3601042"/>
        <a:ext cx="3806809" cy="14401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6FDE28-CBAC-4724-9935-849D67E0E07B}">
      <dsp:nvSpPr>
        <dsp:cNvPr id="0" name=""/>
        <dsp:cNvSpPr/>
      </dsp:nvSpPr>
      <dsp:spPr>
        <a:xfrm>
          <a:off x="983" y="333237"/>
          <a:ext cx="2096664" cy="125799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• A finales de 2024, la reforma constitucional eliminó al INAI.</a:t>
          </a:r>
        </a:p>
      </dsp:txBody>
      <dsp:txXfrm>
        <a:off x="37829" y="370083"/>
        <a:ext cx="2022972" cy="1184306"/>
      </dsp:txXfrm>
    </dsp:sp>
    <dsp:sp modelId="{03D193B7-7CEC-499F-BB07-740A2BADFFDC}">
      <dsp:nvSpPr>
        <dsp:cNvPr id="0" name=""/>
        <dsp:cNvSpPr/>
      </dsp:nvSpPr>
      <dsp:spPr>
        <a:xfrm>
          <a:off x="2282154" y="702250"/>
          <a:ext cx="444492" cy="5199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2282154" y="806244"/>
        <a:ext cx="311144" cy="311984"/>
      </dsp:txXfrm>
    </dsp:sp>
    <dsp:sp modelId="{A492DA20-3DF4-45F6-AE27-BD5CE7762495}">
      <dsp:nvSpPr>
        <dsp:cNvPr id="0" name=""/>
        <dsp:cNvSpPr/>
      </dsp:nvSpPr>
      <dsp:spPr>
        <a:xfrm>
          <a:off x="2936313" y="333237"/>
          <a:ext cx="2096664" cy="125799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• Con su desaparición, la PNDA perdió validez.</a:t>
          </a:r>
        </a:p>
      </dsp:txBody>
      <dsp:txXfrm>
        <a:off x="2973159" y="370083"/>
        <a:ext cx="2022972" cy="1184306"/>
      </dsp:txXfrm>
    </dsp:sp>
    <dsp:sp modelId="{ADFFCB8B-58C0-4338-B627-E5950F3E8523}">
      <dsp:nvSpPr>
        <dsp:cNvPr id="0" name=""/>
        <dsp:cNvSpPr/>
      </dsp:nvSpPr>
      <dsp:spPr>
        <a:xfrm rot="5400000">
          <a:off x="3762399" y="1738002"/>
          <a:ext cx="444492" cy="5199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-5400000">
        <a:off x="3828653" y="1775742"/>
        <a:ext cx="311984" cy="311144"/>
      </dsp:txXfrm>
    </dsp:sp>
    <dsp:sp modelId="{A67B70BD-11DB-4B85-80F4-D3F535A21F31}">
      <dsp:nvSpPr>
        <dsp:cNvPr id="0" name=""/>
        <dsp:cNvSpPr/>
      </dsp:nvSpPr>
      <dsp:spPr>
        <a:xfrm>
          <a:off x="2936313" y="2429901"/>
          <a:ext cx="2096664" cy="12579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• La nueva Agencia de Transformación Digital y Telecomunicaciones asume la coordinación en materia de datos abiertos.</a:t>
          </a:r>
        </a:p>
      </dsp:txBody>
      <dsp:txXfrm>
        <a:off x="2973159" y="2466747"/>
        <a:ext cx="2022972" cy="1184306"/>
      </dsp:txXfrm>
    </dsp:sp>
    <dsp:sp modelId="{D7C88815-491B-4B07-8304-E61E421B13D7}">
      <dsp:nvSpPr>
        <dsp:cNvPr id="0" name=""/>
        <dsp:cNvSpPr/>
      </dsp:nvSpPr>
      <dsp:spPr>
        <a:xfrm rot="10800000">
          <a:off x="2307314" y="2798914"/>
          <a:ext cx="444492" cy="5199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2440662" y="2902908"/>
        <a:ext cx="311144" cy="311984"/>
      </dsp:txXfrm>
    </dsp:sp>
    <dsp:sp modelId="{F9EF6376-9E37-4CCB-A1CD-FB52F959D63A}">
      <dsp:nvSpPr>
        <dsp:cNvPr id="0" name=""/>
        <dsp:cNvSpPr/>
      </dsp:nvSpPr>
      <dsp:spPr>
        <a:xfrm>
          <a:off x="983" y="2429901"/>
          <a:ext cx="2096664" cy="125799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• Cada poder y nivel de gobierno debe definir sus propios lineamientos sin una política nacional vinculante.</a:t>
          </a:r>
        </a:p>
      </dsp:txBody>
      <dsp:txXfrm>
        <a:off x="37829" y="2466747"/>
        <a:ext cx="2022972" cy="11843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036C61-1BF5-41EE-B0C2-65E78905B5B7}">
      <dsp:nvSpPr>
        <dsp:cNvPr id="0" name=""/>
        <dsp:cNvSpPr/>
      </dsp:nvSpPr>
      <dsp:spPr>
        <a:xfrm>
          <a:off x="774723" y="425"/>
          <a:ext cx="1867028" cy="112021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Desafíos:</a:t>
          </a:r>
        </a:p>
      </dsp:txBody>
      <dsp:txXfrm>
        <a:off x="774723" y="425"/>
        <a:ext cx="1867028" cy="1120217"/>
      </dsp:txXfrm>
    </dsp:sp>
    <dsp:sp modelId="{2FFAD641-9DB7-43CF-920C-CCACC0561B22}">
      <dsp:nvSpPr>
        <dsp:cNvPr id="0" name=""/>
        <dsp:cNvSpPr/>
      </dsp:nvSpPr>
      <dsp:spPr>
        <a:xfrm>
          <a:off x="2828454" y="425"/>
          <a:ext cx="1867028" cy="112021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• Pérdida de coordinación centralizada.</a:t>
          </a:r>
        </a:p>
      </dsp:txBody>
      <dsp:txXfrm>
        <a:off x="2828454" y="425"/>
        <a:ext cx="1867028" cy="1120217"/>
      </dsp:txXfrm>
    </dsp:sp>
    <dsp:sp modelId="{5BB884C9-6CA4-4421-824B-7D13AF5BA2E2}">
      <dsp:nvSpPr>
        <dsp:cNvPr id="0" name=""/>
        <dsp:cNvSpPr/>
      </dsp:nvSpPr>
      <dsp:spPr>
        <a:xfrm>
          <a:off x="774723" y="1307345"/>
          <a:ext cx="1867028" cy="112021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• Riesgo de desigualdad entre instituciones.</a:t>
          </a:r>
        </a:p>
      </dsp:txBody>
      <dsp:txXfrm>
        <a:off x="774723" y="1307345"/>
        <a:ext cx="1867028" cy="1120217"/>
      </dsp:txXfrm>
    </dsp:sp>
    <dsp:sp modelId="{F0AEBFC5-C036-4986-BE68-482894670D49}">
      <dsp:nvSpPr>
        <dsp:cNvPr id="0" name=""/>
        <dsp:cNvSpPr/>
      </dsp:nvSpPr>
      <dsp:spPr>
        <a:xfrm>
          <a:off x="2828454" y="1307345"/>
          <a:ext cx="1867028" cy="112021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• Fragmentación de esfuerzos.</a:t>
          </a:r>
        </a:p>
      </dsp:txBody>
      <dsp:txXfrm>
        <a:off x="2828454" y="1307345"/>
        <a:ext cx="1867028" cy="1120217"/>
      </dsp:txXfrm>
    </dsp:sp>
    <dsp:sp modelId="{67E92590-8CEF-4345-8D92-68561CD665BE}">
      <dsp:nvSpPr>
        <dsp:cNvPr id="0" name=""/>
        <dsp:cNvSpPr/>
      </dsp:nvSpPr>
      <dsp:spPr>
        <a:xfrm>
          <a:off x="774723" y="2614265"/>
          <a:ext cx="1867028" cy="112021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Oportunidades:</a:t>
          </a:r>
        </a:p>
      </dsp:txBody>
      <dsp:txXfrm>
        <a:off x="774723" y="2614265"/>
        <a:ext cx="1867028" cy="1120217"/>
      </dsp:txXfrm>
    </dsp:sp>
    <dsp:sp modelId="{DBACBC9B-3567-4910-9F2A-5FD139BD51B5}">
      <dsp:nvSpPr>
        <dsp:cNvPr id="0" name=""/>
        <dsp:cNvSpPr/>
      </dsp:nvSpPr>
      <dsp:spPr>
        <a:xfrm>
          <a:off x="2828454" y="2614265"/>
          <a:ext cx="1867028" cy="112021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• Autonomía institucional.</a:t>
          </a:r>
        </a:p>
      </dsp:txBody>
      <dsp:txXfrm>
        <a:off x="2828454" y="2614265"/>
        <a:ext cx="1867028" cy="1120217"/>
      </dsp:txXfrm>
    </dsp:sp>
    <dsp:sp modelId="{6BFD9EE7-1EA6-4652-A803-9F185075988B}">
      <dsp:nvSpPr>
        <dsp:cNvPr id="0" name=""/>
        <dsp:cNvSpPr/>
      </dsp:nvSpPr>
      <dsp:spPr>
        <a:xfrm>
          <a:off x="774723" y="3921185"/>
          <a:ext cx="1867028" cy="112021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• Adaptación a contextos locales.</a:t>
          </a:r>
        </a:p>
      </dsp:txBody>
      <dsp:txXfrm>
        <a:off x="774723" y="3921185"/>
        <a:ext cx="1867028" cy="1120217"/>
      </dsp:txXfrm>
    </dsp:sp>
    <dsp:sp modelId="{040B6EAA-0506-47CC-9196-53000FA9E425}">
      <dsp:nvSpPr>
        <dsp:cNvPr id="0" name=""/>
        <dsp:cNvSpPr/>
      </dsp:nvSpPr>
      <dsp:spPr>
        <a:xfrm>
          <a:off x="2828454" y="3921185"/>
          <a:ext cx="1867028" cy="112021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• Innovación y colaboración interinstitucional.</a:t>
          </a:r>
        </a:p>
      </dsp:txBody>
      <dsp:txXfrm>
        <a:off x="2828454" y="3921185"/>
        <a:ext cx="1867028" cy="11202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C41555-9019-469E-A40A-68B576E060DD}">
      <dsp:nvSpPr>
        <dsp:cNvPr id="0" name=""/>
        <dsp:cNvSpPr/>
      </dsp:nvSpPr>
      <dsp:spPr>
        <a:xfrm>
          <a:off x="0" y="625"/>
          <a:ext cx="5486400" cy="14626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81CDD-3E4C-4975-B651-E4B264CE5DFD}">
      <dsp:nvSpPr>
        <dsp:cNvPr id="0" name=""/>
        <dsp:cNvSpPr/>
      </dsp:nvSpPr>
      <dsp:spPr>
        <a:xfrm>
          <a:off x="442461" y="329728"/>
          <a:ext cx="804475" cy="8044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79A582-0E6C-46AB-A3B9-202404BCCF55}">
      <dsp:nvSpPr>
        <dsp:cNvPr id="0" name=""/>
        <dsp:cNvSpPr/>
      </dsp:nvSpPr>
      <dsp:spPr>
        <a:xfrm>
          <a:off x="1689398" y="625"/>
          <a:ext cx="3797001" cy="1462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801" tIns="154801" rIns="154801" bIns="154801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La apertura de datos transforma la relación entre instituciones y ciudadanía.</a:t>
          </a:r>
        </a:p>
      </dsp:txBody>
      <dsp:txXfrm>
        <a:off x="1689398" y="625"/>
        <a:ext cx="3797001" cy="1462682"/>
      </dsp:txXfrm>
    </dsp:sp>
    <dsp:sp modelId="{3DB9C1A8-5B47-4634-A787-44F3A38A2148}">
      <dsp:nvSpPr>
        <dsp:cNvPr id="0" name=""/>
        <dsp:cNvSpPr/>
      </dsp:nvSpPr>
      <dsp:spPr>
        <a:xfrm>
          <a:off x="0" y="1828978"/>
          <a:ext cx="5486400" cy="14626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3AF76F-CF8F-4C49-9B4C-2DDAE29FE12E}">
      <dsp:nvSpPr>
        <dsp:cNvPr id="0" name=""/>
        <dsp:cNvSpPr/>
      </dsp:nvSpPr>
      <dsp:spPr>
        <a:xfrm>
          <a:off x="442461" y="2158082"/>
          <a:ext cx="804475" cy="8044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249C6D-3BEB-4AF8-BE34-F6A68AF247F4}">
      <dsp:nvSpPr>
        <dsp:cNvPr id="0" name=""/>
        <dsp:cNvSpPr/>
      </dsp:nvSpPr>
      <dsp:spPr>
        <a:xfrm>
          <a:off x="1689398" y="1828978"/>
          <a:ext cx="3797001" cy="1462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801" tIns="154801" rIns="154801" bIns="154801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México cuenta con bases sólidas, pero requiere continuidad, coordinación y compromiso.</a:t>
          </a:r>
        </a:p>
      </dsp:txBody>
      <dsp:txXfrm>
        <a:off x="1689398" y="1828978"/>
        <a:ext cx="3797001" cy="1462682"/>
      </dsp:txXfrm>
    </dsp:sp>
    <dsp:sp modelId="{BA930488-3CDC-4989-8B1E-624247ABE387}">
      <dsp:nvSpPr>
        <dsp:cNvPr id="0" name=""/>
        <dsp:cNvSpPr/>
      </dsp:nvSpPr>
      <dsp:spPr>
        <a:xfrm>
          <a:off x="0" y="3657332"/>
          <a:ext cx="5486400" cy="14626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2E69CF-2CA2-4120-8A54-BF92EE0B151D}">
      <dsp:nvSpPr>
        <dsp:cNvPr id="0" name=""/>
        <dsp:cNvSpPr/>
      </dsp:nvSpPr>
      <dsp:spPr>
        <a:xfrm>
          <a:off x="442461" y="3986435"/>
          <a:ext cx="804475" cy="8044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09E70C-67CB-43C6-8C92-523403FDF742}">
      <dsp:nvSpPr>
        <dsp:cNvPr id="0" name=""/>
        <dsp:cNvSpPr/>
      </dsp:nvSpPr>
      <dsp:spPr>
        <a:xfrm>
          <a:off x="1689398" y="3657332"/>
          <a:ext cx="3797001" cy="1462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801" tIns="154801" rIns="154801" bIns="154801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Un ecosistema de datos abiertos fuerte demanda voluntad política, recursos, capacidades técnicas y una visión de transparencia a largo plazo.</a:t>
          </a:r>
        </a:p>
      </dsp:txBody>
      <dsp:txXfrm>
        <a:off x="1689398" y="3657332"/>
        <a:ext cx="3797001" cy="14626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6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1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74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95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97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28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948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02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822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627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63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31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C512124-0D13-4ED9-80B7-52AE15B6B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Vista aérea del perfil arquitectónico de una ciudad">
            <a:extLst>
              <a:ext uri="{FF2B5EF4-FFF2-40B4-BE49-F238E27FC236}">
                <a16:creationId xmlns:a16="http://schemas.microsoft.com/office/drawing/2014/main" id="{EB9E9CF2-BAE1-A711-4411-BF671D598D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4892" r="6107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5" y="758952"/>
            <a:ext cx="6791420" cy="3794760"/>
          </a:xfrm>
        </p:spPr>
        <p:txBody>
          <a:bodyPr>
            <a:normAutofit/>
          </a:bodyPr>
          <a:lstStyle/>
          <a:p>
            <a:r>
              <a:rPr lang="es-ES" sz="6500">
                <a:ln w="15875">
                  <a:solidFill>
                    <a:srgbClr val="FFFFFF"/>
                  </a:solidFill>
                </a:ln>
                <a:noFill/>
              </a:rPr>
              <a:t>Panorama actual de los datos abiertos en México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1419658"/>
          </a:xfrm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tx1"/>
                </a:solidFill>
              </a:rPr>
              <a:t>Ethos Innovación en Políticas Públicas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ABACDC-BD54-40F3-9047-8298C77C2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288036" cy="533095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6CB7CA-05C2-4EE8-A97F-B5F3A4F89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6081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DC5A77-10C9-4ECF-B7EB-8D917F3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FE28B5-FB16-49A9-B851-3C35FAC0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8179482" cy="1651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565" y="1087374"/>
            <a:ext cx="6737617" cy="1000978"/>
          </a:xfrm>
        </p:spPr>
        <p:txBody>
          <a:bodyPr>
            <a:normAutofit/>
          </a:bodyPr>
          <a:lstStyle/>
          <a:p>
            <a:r>
              <a:t>Introducción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014442-855A-4E0F-8D09-C314661A4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60899" y="758952"/>
            <a:ext cx="889035" cy="1651133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1ABF09-86CF-414E-88A5-2B84CC723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" y="2526526"/>
            <a:ext cx="877276" cy="356337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E91770-CDBB-4D24-94E5-AD484F36C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9264" y="2526526"/>
            <a:ext cx="8190670" cy="3563377"/>
          </a:xfrm>
          <a:prstGeom prst="rect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0564" y="2535446"/>
            <a:ext cx="6737617" cy="3554457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chemeClr val="tx1"/>
                </a:solidFill>
              </a:rPr>
              <a:t>Los datos abiertos se han consolidado como una herramienta clave para promover la transparencia, rendición de cuentas, competencia económica y participación ciudadana.</a:t>
            </a:r>
          </a:p>
          <a:p>
            <a:endParaRPr lang="es-ES" sz="1800">
              <a:solidFill>
                <a:schemeClr val="tx1"/>
              </a:solidFill>
            </a:endParaRPr>
          </a:p>
          <a:p>
            <a:r>
              <a:rPr lang="es-ES" sz="1800">
                <a:solidFill>
                  <a:schemeClr val="tx1"/>
                </a:solidFill>
              </a:rPr>
              <a:t>México ha participado activamente desde hace más de una década en iniciativas internacionales como la Alianza para el Gobierno Abierto.</a:t>
            </a:r>
          </a:p>
          <a:p>
            <a:endParaRPr lang="es-ES" sz="1800">
              <a:solidFill>
                <a:schemeClr val="tx1"/>
              </a:solidFill>
            </a:endParaRPr>
          </a:p>
          <a:p>
            <a:r>
              <a:rPr lang="es-ES" sz="1800">
                <a:solidFill>
                  <a:schemeClr val="tx1"/>
                </a:solidFill>
              </a:rPr>
              <a:t>A pesar de los avances, persisten desafíos: falta de estandarización, baja calidad, escasa actualización y cobertura desigual entre dependencias y niveles de gobierno.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EDBA180-F7F5-43E0-B455-5FC16E257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CA42AC7-0102-4C6B-A360-D98DDCD5D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6655675" cy="5334001"/>
          </a:xfrm>
          <a:custGeom>
            <a:avLst/>
            <a:gdLst>
              <a:gd name="connsiteX0" fmla="*/ 0 w 8874233"/>
              <a:gd name="connsiteY0" fmla="*/ 0 h 5334001"/>
              <a:gd name="connsiteX1" fmla="*/ 1126566 w 8874233"/>
              <a:gd name="connsiteY1" fmla="*/ 0 h 5334001"/>
              <a:gd name="connsiteX2" fmla="*/ 7534656 w 8874233"/>
              <a:gd name="connsiteY2" fmla="*/ 0 h 5334001"/>
              <a:gd name="connsiteX3" fmla="*/ 8874233 w 8874233"/>
              <a:gd name="connsiteY3" fmla="*/ 0 h 5334001"/>
              <a:gd name="connsiteX4" fmla="*/ 7858591 w 8874233"/>
              <a:gd name="connsiteY4" fmla="*/ 5334001 h 5334001"/>
              <a:gd name="connsiteX5" fmla="*/ 7534656 w 8874233"/>
              <a:gd name="connsiteY5" fmla="*/ 5334001 h 5334001"/>
              <a:gd name="connsiteX6" fmla="*/ 590 w 8874233"/>
              <a:gd name="connsiteY6" fmla="*/ 5334001 h 5334001"/>
              <a:gd name="connsiteX7" fmla="*/ 0 w 8874233"/>
              <a:gd name="connsiteY7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74233" h="5334001">
                <a:moveTo>
                  <a:pt x="0" y="0"/>
                </a:moveTo>
                <a:lnTo>
                  <a:pt x="1126566" y="0"/>
                </a:lnTo>
                <a:lnTo>
                  <a:pt x="7534656" y="0"/>
                </a:lnTo>
                <a:lnTo>
                  <a:pt x="8874233" y="0"/>
                </a:lnTo>
                <a:lnTo>
                  <a:pt x="7858591" y="5334001"/>
                </a:lnTo>
                <a:lnTo>
                  <a:pt x="7534656" y="5334001"/>
                </a:lnTo>
                <a:lnTo>
                  <a:pt x="590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5351" y="758953"/>
            <a:ext cx="2089962" cy="5330952"/>
          </a:xfrm>
        </p:spPr>
        <p:txBody>
          <a:bodyPr anchor="b">
            <a:normAutofit/>
          </a:bodyPr>
          <a:lstStyle/>
          <a:p>
            <a:r>
              <a:rPr lang="es-ES">
                <a:solidFill>
                  <a:schemeClr val="accent1"/>
                </a:solidFill>
              </a:rPr>
              <a:t>¿Qué son los datos abiertos?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0" y="864108"/>
            <a:ext cx="5385414" cy="5120640"/>
          </a:xfrm>
        </p:spPr>
        <p:txBody>
          <a:bodyPr>
            <a:normAutofit/>
          </a:bodyPr>
          <a:lstStyle/>
          <a:p>
            <a:r>
              <a:rPr lang="es-ES" sz="1500">
                <a:solidFill>
                  <a:srgbClr val="FFFFFF"/>
                </a:solidFill>
              </a:rPr>
              <a:t>Datos digitales públicos que pueden ser utilizados, reutilizados y redistribuidos libremente por cualquier persona, en cualquier momento y para cualquier propósito.</a:t>
            </a:r>
          </a:p>
          <a:p>
            <a:endParaRPr lang="es-ES" sz="1500">
              <a:solidFill>
                <a:srgbClr val="FFFFFF"/>
              </a:solidFill>
            </a:endParaRPr>
          </a:p>
          <a:p>
            <a:r>
              <a:rPr lang="es-ES" sz="1500">
                <a:solidFill>
                  <a:srgbClr val="FFFFFF"/>
                </a:solidFill>
              </a:rPr>
              <a:t>Características:</a:t>
            </a:r>
          </a:p>
          <a:p>
            <a:r>
              <a:rPr lang="es-ES" sz="1500">
                <a:solidFill>
                  <a:srgbClr val="FFFFFF"/>
                </a:solidFill>
              </a:rPr>
              <a:t>• Accesibles</a:t>
            </a:r>
          </a:p>
          <a:p>
            <a:r>
              <a:rPr lang="es-ES" sz="1500">
                <a:solidFill>
                  <a:srgbClr val="FFFFFF"/>
                </a:solidFill>
              </a:rPr>
              <a:t>• Integrales</a:t>
            </a:r>
          </a:p>
          <a:p>
            <a:r>
              <a:rPr lang="es-ES" sz="1500">
                <a:solidFill>
                  <a:srgbClr val="FFFFFF"/>
                </a:solidFill>
              </a:rPr>
              <a:t>• Gratuitos</a:t>
            </a:r>
          </a:p>
          <a:p>
            <a:r>
              <a:rPr lang="es-ES" sz="1500">
                <a:solidFill>
                  <a:srgbClr val="FFFFFF"/>
                </a:solidFill>
              </a:rPr>
              <a:t>• No discriminatorios</a:t>
            </a:r>
          </a:p>
          <a:p>
            <a:r>
              <a:rPr lang="es-ES" sz="1500">
                <a:solidFill>
                  <a:srgbClr val="FFFFFF"/>
                </a:solidFill>
              </a:rPr>
              <a:t>• Oportunos</a:t>
            </a:r>
          </a:p>
          <a:p>
            <a:r>
              <a:rPr lang="es-ES" sz="1500">
                <a:solidFill>
                  <a:srgbClr val="FFFFFF"/>
                </a:solidFill>
              </a:rPr>
              <a:t>• Permanentes</a:t>
            </a:r>
          </a:p>
          <a:p>
            <a:r>
              <a:rPr lang="es-ES" sz="1500">
                <a:solidFill>
                  <a:srgbClr val="FFFFFF"/>
                </a:solidFill>
              </a:rPr>
              <a:t>• Primarios</a:t>
            </a:r>
          </a:p>
          <a:p>
            <a:r>
              <a:rPr lang="es-ES" sz="1500">
                <a:solidFill>
                  <a:srgbClr val="FFFFFF"/>
                </a:solidFill>
              </a:rPr>
              <a:t>• Legibles por máquinas</a:t>
            </a:r>
          </a:p>
          <a:p>
            <a:r>
              <a:rPr lang="es-ES" sz="1500">
                <a:solidFill>
                  <a:srgbClr val="FFFFFF"/>
                </a:solidFill>
              </a:rPr>
              <a:t>• En formato abierto</a:t>
            </a:r>
          </a:p>
          <a:p>
            <a:r>
              <a:rPr lang="es-ES" sz="1500">
                <a:solidFill>
                  <a:srgbClr val="FFFFFF"/>
                </a:solidFill>
              </a:rPr>
              <a:t>• De libre uso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EAD543-1503-4630-AAE6-E315D68A5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6D4068-D045-48B0-9A00-198F2FE4B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 descr="Figuras talladas de seres humanos coloridas">
            <a:extLst>
              <a:ext uri="{FF2B5EF4-FFF2-40B4-BE49-F238E27FC236}">
                <a16:creationId xmlns:a16="http://schemas.microsoft.com/office/drawing/2014/main" id="{36B32941-FAE7-45B6-70D8-08C0F8335F1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r="5023" b="-1"/>
          <a:stretch>
            <a:fillRect/>
          </a:stretch>
        </p:blipFill>
        <p:spPr>
          <a:xfrm>
            <a:off x="20" y="1"/>
            <a:ext cx="9141694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664C4B-AAE2-4AA0-8918-134E8086F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689" y="1123837"/>
            <a:ext cx="2210611" cy="4601183"/>
          </a:xfrm>
        </p:spPr>
        <p:txBody>
          <a:bodyPr>
            <a:normAutofit/>
          </a:bodyPr>
          <a:lstStyle/>
          <a:p>
            <a:r>
              <a:t>Importancia de los datos abiertos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1951" y="864108"/>
            <a:ext cx="5486400" cy="5120640"/>
          </a:xfrm>
        </p:spPr>
        <p:txBody>
          <a:bodyPr>
            <a:normAutofit/>
          </a:bodyPr>
          <a:lstStyle/>
          <a:p>
            <a:r>
              <a:t>Los datos abiertos son más que transparencia: son herramientas para generar valor público.</a:t>
            </a:r>
          </a:p>
          <a:p>
            <a:endParaRPr/>
          </a:p>
          <a:p>
            <a:r>
              <a:t>Permiten:</a:t>
            </a:r>
          </a:p>
          <a:p>
            <a:r>
              <a:t>• Diseñar políticas públicas basadas en evidencia.</a:t>
            </a:r>
          </a:p>
          <a:p>
            <a:r>
              <a:t>• Facilitar la innovación social y económica.</a:t>
            </a:r>
          </a:p>
          <a:p>
            <a:r>
              <a:t>• Promover la participación ciudadana y la rendición de cuentas.</a:t>
            </a:r>
          </a:p>
          <a:p>
            <a:r>
              <a:t>• Fortalecer los derechos humanos y el acceso a la información.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6F9FD8-4CFE-4C77-8F29-5D801C57E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689" y="1123837"/>
            <a:ext cx="2210611" cy="4601183"/>
          </a:xfrm>
        </p:spPr>
        <p:txBody>
          <a:bodyPr>
            <a:normAutofit/>
          </a:bodyPr>
          <a:lstStyle/>
          <a:p>
            <a:r>
              <a:rPr lang="es-MX" sz="2600"/>
              <a:t>Ejemplos internacionales de uso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412707-DC93-2AE6-0CCF-1A74E8B244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8798279"/>
              </p:ext>
            </p:extLst>
          </p:nvPr>
        </p:nvGraphicFramePr>
        <p:xfrm>
          <a:off x="2819922" y="885459"/>
          <a:ext cx="5796200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D8036-96D8-496C-8006-37ACA5AD8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A4CBA9-3463-4C65-BF46-6B6C50E7F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2142" y="757325"/>
            <a:ext cx="2661858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831" y="1123837"/>
            <a:ext cx="2210611" cy="4601183"/>
          </a:xfrm>
        </p:spPr>
        <p:txBody>
          <a:bodyPr>
            <a:normAutofit/>
          </a:bodyPr>
          <a:lstStyle/>
          <a:p>
            <a:r>
              <a:rPr lang="es-MX" sz="2800"/>
              <a:t>Datos </a:t>
            </a:r>
            <a:r>
              <a:rPr lang="es-MX" sz="2800" err="1"/>
              <a:t>abiertos</a:t>
            </a:r>
            <a:r>
              <a:rPr lang="es-MX" sz="2800"/>
              <a:t> </a:t>
            </a:r>
            <a:r>
              <a:rPr lang="es-MX" sz="2800" err="1"/>
              <a:t>gubernamen</a:t>
            </a:r>
            <a:r>
              <a:rPr lang="es-MX" sz="2800"/>
              <a:t>-tales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CEED6C-D39C-40AA-B89E-52C3FA5A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A55DC8-490E-1A82-4656-B06C6F19B2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0959544"/>
              </p:ext>
            </p:extLst>
          </p:nvPr>
        </p:nvGraphicFramePr>
        <p:xfrm>
          <a:off x="649985" y="933854"/>
          <a:ext cx="5470207" cy="5041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F7C9B3-01BE-4D46-ACA2-312DFE36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2582693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689" y="1123837"/>
            <a:ext cx="2210611" cy="4601183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Rol de las instituciones públicas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035F814-C601-1AC2-BEF3-AAC1396139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0884609"/>
              </p:ext>
            </p:extLst>
          </p:nvPr>
        </p:nvGraphicFramePr>
        <p:xfrm>
          <a:off x="3044951" y="758952"/>
          <a:ext cx="5328412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0516254-1D9F-4F3A-9870-3A3280BE2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337" y="864108"/>
            <a:ext cx="2305435" cy="5120639"/>
          </a:xfrm>
        </p:spPr>
        <p:txBody>
          <a:bodyPr>
            <a:normAutofit/>
          </a:bodyPr>
          <a:lstStyle/>
          <a:p>
            <a:pPr algn="r"/>
            <a:r>
              <a:rPr lang="es-ES">
                <a:solidFill>
                  <a:schemeClr val="tx1">
                    <a:lumMod val="85000"/>
                    <a:lumOff val="15000"/>
                  </a:schemeClr>
                </a:solidFill>
              </a:rPr>
              <a:t>Panorama histórico de los datos abiertos en México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14672B-27A5-4CDA-ABAF-5E4CF4B41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65200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89589C-2C90-4407-A995-05EC3DD7A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13346" y="2085681"/>
            <a:ext cx="0" cy="268663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6921" y="864108"/>
            <a:ext cx="4433008" cy="5120640"/>
          </a:xfrm>
        </p:spPr>
        <p:txBody>
          <a:bodyPr>
            <a:normAutofit/>
          </a:bodyPr>
          <a:lstStyle/>
          <a:p>
            <a:r>
              <a:t>• Raíces desde mediados del siglo XX con el acceso libre a la producción científica financiada con recursos públicos.</a:t>
            </a:r>
          </a:p>
          <a:p>
            <a:r>
              <a:t>• En 2004, los países de la OCDE, incluido México, acordaron el libre acceso a datos científicos.</a:t>
            </a:r>
          </a:p>
          <a:p>
            <a:r>
              <a:t>• En 2015, la LGTAIP incorporó la primera definición legal de datos abiertos y obligaciones claras para los sujetos obligados.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206779-5C74-4555-94BC-5845C92EC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2991" y="767825"/>
            <a:ext cx="381009" cy="5328173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D8036-96D8-496C-8006-37ACA5AD8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A4CBA9-3463-4C65-BF46-6B6C50E7F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2142" y="757325"/>
            <a:ext cx="2661858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831" y="1123837"/>
            <a:ext cx="2210611" cy="4601183"/>
          </a:xfrm>
        </p:spPr>
        <p:txBody>
          <a:bodyPr>
            <a:normAutofit/>
          </a:bodyPr>
          <a:lstStyle/>
          <a:p>
            <a:r>
              <a:t>Desarrollo institucional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CEED6C-D39C-40AA-B89E-52C3FA5A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2F84F05-AE44-531C-4C81-4E1627EA21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2089300"/>
              </p:ext>
            </p:extLst>
          </p:nvPr>
        </p:nvGraphicFramePr>
        <p:xfrm>
          <a:off x="649985" y="933854"/>
          <a:ext cx="5470207" cy="5041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492F9E5-5B28-4104-9CDF-100EE9D85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4A3EBA2-184A-4C53-80BF-FB3A6AC35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6006406" cy="53309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38EFCD-B361-4EDD-A82E-EF6FE99C1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2546" y="757325"/>
            <a:ext cx="2661858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2236" y="1123837"/>
            <a:ext cx="2210611" cy="4601183"/>
          </a:xfrm>
        </p:spPr>
        <p:txBody>
          <a:bodyPr>
            <a:normAutofit/>
          </a:bodyPr>
          <a:lstStyle/>
          <a:p>
            <a:r>
              <a:t>Cambio de paradigma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5DB082-BCCB-4994-AEE1-EF25FDAC8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0545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F0B7A51-A409-3E48-B8AF-2A58D1941B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3990691"/>
              </p:ext>
            </p:extLst>
          </p:nvPr>
        </p:nvGraphicFramePr>
        <p:xfrm>
          <a:off x="488156" y="1425575"/>
          <a:ext cx="5033962" cy="4021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D8036-96D8-496C-8006-37ACA5AD8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A4CBA9-3463-4C65-BF46-6B6C50E7F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2142" y="757325"/>
            <a:ext cx="2661858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831" y="1123837"/>
            <a:ext cx="2210611" cy="4601183"/>
          </a:xfrm>
        </p:spPr>
        <p:txBody>
          <a:bodyPr>
            <a:normAutofit/>
          </a:bodyPr>
          <a:lstStyle/>
          <a:p>
            <a:r>
              <a:rPr lang="es-MX" sz="2600"/>
              <a:t>Desafíos y oportunidades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CEED6C-D39C-40AA-B89E-52C3FA5A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52132C-6781-E794-0277-72F3AEC775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2825851"/>
              </p:ext>
            </p:extLst>
          </p:nvPr>
        </p:nvGraphicFramePr>
        <p:xfrm>
          <a:off x="649985" y="933854"/>
          <a:ext cx="5470207" cy="5041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Conclusión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64C4FD-1BCC-8B34-5EAE-07CE5EBB40B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01951" y="864108"/>
          <a:ext cx="5486400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9F5D7F-1BBC-4096-ADA7-AA9C9E4D2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370DD-716B-4528-B475-331F84CEA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54635" y="758953"/>
            <a:ext cx="5289365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267D359-8907-0711-867C-9757675F6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31" y="1123837"/>
            <a:ext cx="4838333" cy="1255469"/>
          </a:xfrm>
        </p:spPr>
        <p:txBody>
          <a:bodyPr>
            <a:normAutofit/>
          </a:bodyPr>
          <a:lstStyle/>
          <a:p>
            <a:br>
              <a:rPr lang="es-MX" dirty="0"/>
            </a:br>
            <a:endParaRPr lang="es-MX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9D076F-656A-4CD9-83AD-AF8F4B28C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934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7" name="Graphic 6" descr="Brújula">
            <a:extLst>
              <a:ext uri="{FF2B5EF4-FFF2-40B4-BE49-F238E27FC236}">
                <a16:creationId xmlns:a16="http://schemas.microsoft.com/office/drawing/2014/main" id="{8BF1727F-0515-25CC-C549-4950A2F54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578" y="2007421"/>
            <a:ext cx="2833714" cy="2833714"/>
          </a:xfrm>
          <a:prstGeom prst="rect">
            <a:avLst/>
          </a:prstGeom>
        </p:spPr>
      </p:pic>
      <p:pic>
        <p:nvPicPr>
          <p:cNvPr id="13" name="Marcador de contenido 12" descr="Diagrama&#10;&#10;El contenido generado por IA puede ser incorrecto.">
            <a:extLst>
              <a:ext uri="{FF2B5EF4-FFF2-40B4-BE49-F238E27FC236}">
                <a16:creationId xmlns:a16="http://schemas.microsoft.com/office/drawing/2014/main" id="{0111A7E2-D6D9-3FD7-3246-E54776E75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379652" y="663167"/>
            <a:ext cx="4328009" cy="5592411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ACA3A1E-2801-C415-5DDB-FF088974B911}"/>
              </a:ext>
            </a:extLst>
          </p:cNvPr>
          <p:cNvSpPr txBox="1"/>
          <p:nvPr/>
        </p:nvSpPr>
        <p:spPr>
          <a:xfrm>
            <a:off x="436338" y="4673067"/>
            <a:ext cx="32640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tx1"/>
                </a:solidFill>
              </a:rPr>
              <a:t>https://www.ethos.org.mx/rumbo-democratico/publicaciones/manual_de_buenas_practicas_para_la_apertura_de_datos_abiertos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915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2697" y="761999"/>
            <a:ext cx="219398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5D5C296-F4B1-4AE5-8EEB-9FEB7ED17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78D0310-49AA-2A5B-D63F-22828106AE2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25019"/>
          <a:stretch>
            <a:fillRect/>
          </a:stretch>
        </p:blipFill>
        <p:spPr>
          <a:xfrm>
            <a:off x="20" y="-1"/>
            <a:ext cx="9141694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C1ACE66-194D-48C4-A14A-6933B3528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3481671" cy="5334001"/>
          </a:xfrm>
          <a:prstGeom prst="rect">
            <a:avLst/>
          </a:prstGeom>
          <a:solidFill>
            <a:schemeClr val="accent1">
              <a:lumMod val="50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8C4C5E1-4342-2536-1A30-610D88C18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1298448"/>
            <a:ext cx="2763802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spc="-100"/>
              <a:t>Datos de contacto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5B886A-7ED1-4B77-819B-76ACBEFB0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9676286-DF6A-E4FD-490E-7254B0F07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440" y="1719942"/>
            <a:ext cx="3918857" cy="391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703644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Marco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Marc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rc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687</TotalTime>
  <Words>678</Words>
  <Application>Microsoft Macintosh PowerPoint</Application>
  <PresentationFormat>Presentación en pantalla (4:3)</PresentationFormat>
  <Paragraphs>73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Corbel</vt:lpstr>
      <vt:lpstr>Wingdings 2</vt:lpstr>
      <vt:lpstr>Marco</vt:lpstr>
      <vt:lpstr>Panorama actual de los datos abiertos en México</vt:lpstr>
      <vt:lpstr>Introducción</vt:lpstr>
      <vt:lpstr>¿Qué son los datos abiertos?</vt:lpstr>
      <vt:lpstr>Importancia de los datos abiertos</vt:lpstr>
      <vt:lpstr>Ejemplos internacionales de uso</vt:lpstr>
      <vt:lpstr>Datos abiertos gubernamen-tales</vt:lpstr>
      <vt:lpstr>Rol de las instituciones públicas</vt:lpstr>
      <vt:lpstr>Panorama histórico de los datos abiertos en México</vt:lpstr>
      <vt:lpstr>Desarrollo institucional</vt:lpstr>
      <vt:lpstr>Cambio de paradigma</vt:lpstr>
      <vt:lpstr>Desafíos y oportunidades</vt:lpstr>
      <vt:lpstr>Conclusión</vt:lpstr>
      <vt:lpstr> </vt:lpstr>
      <vt:lpstr>Datos de contacto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idu041809@usal.es</cp:lastModifiedBy>
  <cp:revision>6</cp:revision>
  <dcterms:created xsi:type="dcterms:W3CDTF">2013-01-27T09:14:16Z</dcterms:created>
  <dcterms:modified xsi:type="dcterms:W3CDTF">2025-10-10T12:39:12Z</dcterms:modified>
  <cp:category/>
</cp:coreProperties>
</file>